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89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0" autoAdjust="0"/>
    <p:restoredTop sz="94694" autoAdjust="0"/>
  </p:normalViewPr>
  <p:slideViewPr>
    <p:cSldViewPr snapToGrid="0" showGuides="1">
      <p:cViewPr varScale="1">
        <p:scale>
          <a:sx n="107" d="100"/>
          <a:sy n="107" d="100"/>
        </p:scale>
        <p:origin x="3200" y="4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800" y="2300400"/>
            <a:ext cx="7502400" cy="1677600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4000" baseline="0">
                <a:solidFill>
                  <a:srgbClr val="2786CF"/>
                </a:solidFill>
                <a:latin typeface="Arial" panose="020B0604020202020204" pitchFamily="34" charset="0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800" y="4111200"/>
            <a:ext cx="7502400" cy="864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grpSp>
        <p:nvGrpSpPr>
          <p:cNvPr id="7" name="Gruppierung 8">
            <a:extLst>
              <a:ext uri="{FF2B5EF4-FFF2-40B4-BE49-F238E27FC236}">
                <a16:creationId xmlns:a16="http://schemas.microsoft.com/office/drawing/2014/main" id="{90E3E779-C349-27D2-2EEB-7DBF057D1974}"/>
              </a:ext>
            </a:extLst>
          </p:cNvPr>
          <p:cNvGrpSpPr/>
          <p:nvPr userDrawn="1"/>
        </p:nvGrpSpPr>
        <p:grpSpPr>
          <a:xfrm>
            <a:off x="4663825" y="353078"/>
            <a:ext cx="4226333" cy="863916"/>
            <a:chOff x="4387365" y="565609"/>
            <a:chExt cx="4590706" cy="938398"/>
          </a:xfrm>
        </p:grpSpPr>
        <p:pic>
          <p:nvPicPr>
            <p:cNvPr id="8" name="Bild 6">
              <a:extLst>
                <a:ext uri="{FF2B5EF4-FFF2-40B4-BE49-F238E27FC236}">
                  <a16:creationId xmlns:a16="http://schemas.microsoft.com/office/drawing/2014/main" id="{5B212E0F-8F38-83A6-372F-3EE91F3540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0E38002B-5028-CE3F-0F6B-7BD75B4FFDCA}"/>
                </a:ext>
              </a:extLst>
            </p:cNvPr>
            <p:cNvSpPr txBox="1"/>
            <p:nvPr userDrawn="1"/>
          </p:nvSpPr>
          <p:spPr>
            <a:xfrm>
              <a:off x="4387365" y="597098"/>
              <a:ext cx="3692611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de-DE" sz="16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1600" dirty="0"/>
                <a:t>International</a:t>
              </a:r>
            </a:p>
          </p:txBody>
        </p:sp>
      </p:grpSp>
      <p:cxnSp>
        <p:nvCxnSpPr>
          <p:cNvPr id="10" name="Gerade Verbindung 11">
            <a:extLst>
              <a:ext uri="{FF2B5EF4-FFF2-40B4-BE49-F238E27FC236}">
                <a16:creationId xmlns:a16="http://schemas.microsoft.com/office/drawing/2014/main" id="{DB9AE0E3-FEFB-3F28-64B5-1E9E0EFAE36D}"/>
              </a:ext>
            </a:extLst>
          </p:cNvPr>
          <p:cNvCxnSpPr>
            <a:cxnSpLocks/>
          </p:cNvCxnSpPr>
          <p:nvPr userDrawn="1"/>
        </p:nvCxnSpPr>
        <p:spPr>
          <a:xfrm>
            <a:off x="410828" y="0"/>
            <a:ext cx="0" cy="5473521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4">
            <a:extLst>
              <a:ext uri="{FF2B5EF4-FFF2-40B4-BE49-F238E27FC236}">
                <a16:creationId xmlns:a16="http://schemas.microsoft.com/office/drawing/2014/main" id="{39BA6789-BD97-00A9-D3F2-F0EBB99659DE}"/>
              </a:ext>
            </a:extLst>
          </p:cNvPr>
          <p:cNvSpPr txBox="1">
            <a:spLocks/>
          </p:cNvSpPr>
          <p:nvPr userDrawn="1"/>
        </p:nvSpPr>
        <p:spPr>
          <a:xfrm>
            <a:off x="533504" y="6433808"/>
            <a:ext cx="7503965" cy="368240"/>
          </a:xfrm>
          <a:prstGeom prst="rect">
            <a:avLst/>
          </a:prstGeom>
        </p:spPr>
        <p:txBody>
          <a:bodyPr vert="horz" lIns="0" tIns="108000" rIns="0" bIns="10800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NAK International  |  2025</a:t>
            </a:r>
          </a:p>
        </p:txBody>
      </p:sp>
    </p:spTree>
    <p:extLst>
      <p:ext uri="{BB962C8B-B14F-4D97-AF65-F5344CB8AC3E}">
        <p14:creationId xmlns:p14="http://schemas.microsoft.com/office/powerpoint/2010/main" val="258315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454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ung 8">
            <a:extLst>
              <a:ext uri="{FF2B5EF4-FFF2-40B4-BE49-F238E27FC236}">
                <a16:creationId xmlns:a16="http://schemas.microsoft.com/office/drawing/2014/main" id="{F04819C0-5535-5E22-6184-DAF817BDB5C6}"/>
              </a:ext>
            </a:extLst>
          </p:cNvPr>
          <p:cNvGrpSpPr/>
          <p:nvPr userDrawn="1"/>
        </p:nvGrpSpPr>
        <p:grpSpPr>
          <a:xfrm>
            <a:off x="1741872" y="2997042"/>
            <a:ext cx="4226333" cy="863916"/>
            <a:chOff x="4387365" y="565609"/>
            <a:chExt cx="4590706" cy="938398"/>
          </a:xfrm>
        </p:grpSpPr>
        <p:pic>
          <p:nvPicPr>
            <p:cNvPr id="3" name="Bild 6">
              <a:extLst>
                <a:ext uri="{FF2B5EF4-FFF2-40B4-BE49-F238E27FC236}">
                  <a16:creationId xmlns:a16="http://schemas.microsoft.com/office/drawing/2014/main" id="{13FC3648-9C9C-696C-8140-9E643E5F5D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D1D2DAF3-2449-865B-925F-335F08AB0D6A}"/>
                </a:ext>
              </a:extLst>
            </p:cNvPr>
            <p:cNvSpPr txBox="1"/>
            <p:nvPr userDrawn="1"/>
          </p:nvSpPr>
          <p:spPr>
            <a:xfrm>
              <a:off x="4387365" y="597098"/>
              <a:ext cx="3692611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de-DE" sz="16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1600" dirty="0"/>
                <a:t>International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46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N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9200" y="1116000"/>
            <a:ext cx="8535600" cy="5256000"/>
          </a:xfrm>
        </p:spPr>
        <p:txBody>
          <a:bodyPr/>
          <a:lstStyle>
            <a:lvl1pPr marL="270000" indent="-262800">
              <a:lnSpc>
                <a:spcPct val="150000"/>
              </a:lnSpc>
              <a:spcBef>
                <a:spcPts val="480"/>
              </a:spcBef>
              <a:buClr>
                <a:srgbClr val="2786CF"/>
              </a:buClr>
              <a:buFont typeface="+mj-lt"/>
              <a:buAutoNum type="arabicPeriod"/>
              <a:defRPr/>
            </a:lvl1pPr>
            <a:lvl2pPr marL="540000" indent="-262800">
              <a:buFont typeface="+mj-lt"/>
              <a:buAutoNum type="arabicPeriod"/>
              <a:defRPr/>
            </a:lvl2pPr>
            <a:lvl3pPr marL="810000" indent="-262800">
              <a:buFont typeface="+mj-lt"/>
              <a:buAutoNum type="arabicPeriod"/>
              <a:defRPr/>
            </a:lvl3pPr>
            <a:lvl4pPr marL="1080000" indent="-262800">
              <a:buFont typeface="+mj-lt"/>
              <a:buAutoNum type="arabicPeriod"/>
              <a:defRPr/>
            </a:lvl4pPr>
            <a:lvl5pPr marL="1350000" indent="-262800">
              <a:buFont typeface="+mj-lt"/>
              <a:buAutoNum type="arabicPeriod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60779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Num+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9200" y="1116000"/>
            <a:ext cx="8535600" cy="5256000"/>
          </a:xfrm>
        </p:spPr>
        <p:txBody>
          <a:bodyPr/>
          <a:lstStyle>
            <a:lvl1pPr marL="270000" indent="-262800">
              <a:lnSpc>
                <a:spcPct val="150000"/>
              </a:lnSpc>
              <a:spcBef>
                <a:spcPts val="480"/>
              </a:spcBef>
              <a:buClr>
                <a:srgbClr val="2786CF"/>
              </a:buClr>
              <a:buFont typeface="+mj-lt"/>
              <a:buAutoNum type="arabicPeriod"/>
              <a:defRPr/>
            </a:lvl1pPr>
            <a:lvl2pPr marL="450000" indent="-172800">
              <a:buFont typeface="Wingdings" panose="05000000000000000000" pitchFamily="2" charset="2"/>
              <a:buChar char="§"/>
              <a:defRPr/>
            </a:lvl2pPr>
            <a:lvl3pPr marL="630000" indent="-172800">
              <a:buFont typeface="Wingdings" panose="05000000000000000000" pitchFamily="2" charset="2"/>
              <a:buChar char="§"/>
              <a:defRPr/>
            </a:lvl3pPr>
            <a:lvl4pPr marL="810000" indent="-172800">
              <a:buFont typeface="Wingdings" panose="05000000000000000000" pitchFamily="2" charset="2"/>
              <a:buChar char="§"/>
              <a:defRPr/>
            </a:lvl4pPr>
            <a:lvl5pPr marL="990000" indent="-1728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72524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9200" y="1116000"/>
            <a:ext cx="8535600" cy="52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8499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DE7A67-E754-2D49-1BAB-62D22E9B6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936DBB7-DB16-40FD-0C0C-BC0C4225259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8638" y="1116000"/>
            <a:ext cx="4140000" cy="5259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AB3C9071-24D4-A99D-F161-6A689055BC0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4800" y="1116000"/>
            <a:ext cx="4140000" cy="5259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9951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 mit Zwischen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DE7A67-E754-2D49-1BAB-62D22E9B6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936DBB7-DB16-40FD-0C0C-BC0C4225259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8638" y="1544400"/>
            <a:ext cx="4140000" cy="48384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AB3C9071-24D4-A99D-F161-6A689055BC0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4800" y="1544400"/>
            <a:ext cx="4140000" cy="48384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75B8C-4B00-7389-A2FD-0898D695A3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8284" y="1114030"/>
            <a:ext cx="4140000" cy="358682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810C796-2517-FF16-6008-F14A7DD7E43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924262" y="1114030"/>
            <a:ext cx="4140000" cy="358682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763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DE5542-2B9F-3B92-08B5-DB927E1DE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2124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08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FD153B6-34BD-89A8-D4C3-41017AC39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00" y="4212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7BA1C05-B075-C62A-F261-DDCA37437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9200" y="1116000"/>
            <a:ext cx="8535600" cy="5256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A2F9C641-3FB4-8BB0-5762-FF717D26E2F5}"/>
              </a:ext>
            </a:extLst>
          </p:cNvPr>
          <p:cNvCxnSpPr>
            <a:cxnSpLocks/>
          </p:cNvCxnSpPr>
          <p:nvPr userDrawn="1"/>
        </p:nvCxnSpPr>
        <p:spPr>
          <a:xfrm>
            <a:off x="408041" y="0"/>
            <a:ext cx="0" cy="1693572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Bild 10">
            <a:extLst>
              <a:ext uri="{FF2B5EF4-FFF2-40B4-BE49-F238E27FC236}">
                <a16:creationId xmlns:a16="http://schemas.microsoft.com/office/drawing/2014/main" id="{F51B1F83-6EE2-6BA7-B69D-E92D8FB11E1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8704263" y="6426876"/>
            <a:ext cx="360000" cy="360000"/>
          </a:xfrm>
          <a:prstGeom prst="rect">
            <a:avLst/>
          </a:prstGeom>
        </p:spPr>
      </p:pic>
      <p:cxnSp>
        <p:nvCxnSpPr>
          <p:cNvPr id="8" name="Gerade Verbindung 13">
            <a:extLst>
              <a:ext uri="{FF2B5EF4-FFF2-40B4-BE49-F238E27FC236}">
                <a16:creationId xmlns:a16="http://schemas.microsoft.com/office/drawing/2014/main" id="{2BFCA5E1-A070-BBCE-37B5-58BA1643500A}"/>
              </a:ext>
            </a:extLst>
          </p:cNvPr>
          <p:cNvCxnSpPr>
            <a:cxnSpLocks/>
          </p:cNvCxnSpPr>
          <p:nvPr userDrawn="1"/>
        </p:nvCxnSpPr>
        <p:spPr>
          <a:xfrm>
            <a:off x="515671" y="6430258"/>
            <a:ext cx="808743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2000">
                  <a:schemeClr val="accent4">
                    <a:lumMod val="97000"/>
                    <a:lumOff val="3000"/>
                  </a:schemeClr>
                </a:gs>
                <a:gs pos="48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>
            <a:extLst>
              <a:ext uri="{FF2B5EF4-FFF2-40B4-BE49-F238E27FC236}">
                <a16:creationId xmlns:a16="http://schemas.microsoft.com/office/drawing/2014/main" id="{127EF0C3-D2C2-24D1-A4E0-21062E21298D}"/>
              </a:ext>
            </a:extLst>
          </p:cNvPr>
          <p:cNvSpPr txBox="1">
            <a:spLocks/>
          </p:cNvSpPr>
          <p:nvPr userDrawn="1"/>
        </p:nvSpPr>
        <p:spPr>
          <a:xfrm>
            <a:off x="533504" y="6433808"/>
            <a:ext cx="7503965" cy="368240"/>
          </a:xfrm>
          <a:prstGeom prst="rect">
            <a:avLst/>
          </a:prstGeom>
        </p:spPr>
        <p:txBody>
          <a:bodyPr vert="horz" lIns="0" tIns="108000" rIns="0" bIns="10800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000" dirty="0" err="1"/>
              <a:t>Powerpoint</a:t>
            </a:r>
            <a:r>
              <a:rPr lang="de-CH" sz="1000" dirty="0"/>
              <a:t> Präsentationsmaster und Gestaltungsrichtlinien  |  NAKI  |  2025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ECA5AC7-5BB7-01C7-4AAC-57C760D9A746}"/>
              </a:ext>
            </a:extLst>
          </p:cNvPr>
          <p:cNvSpPr/>
          <p:nvPr userDrawn="1"/>
        </p:nvSpPr>
        <p:spPr>
          <a:xfrm>
            <a:off x="1" y="6478118"/>
            <a:ext cx="553377" cy="256097"/>
          </a:xfrm>
          <a:prstGeom prst="rect">
            <a:avLst/>
          </a:prstGeom>
        </p:spPr>
        <p:txBody>
          <a:bodyPr wrap="square" lIns="0" tIns="46800" rIns="0" bIns="46800" anchor="ctr">
            <a:spAutoFit/>
          </a:bodyPr>
          <a:lstStyle/>
          <a:p>
            <a:pPr algn="ctr"/>
            <a:fld id="{0AD5DAAA-6213-184A-80D1-A3F14055402F}" type="slidenum">
              <a:rPr lang="de-DE" sz="1050" b="1" smtClean="0">
                <a:solidFill>
                  <a:schemeClr val="tx2"/>
                </a:solidFill>
              </a:rPr>
              <a:pPr algn="ctr"/>
              <a:t>‹Nr.›</a:t>
            </a:fld>
            <a:endParaRPr lang="de-DE" sz="105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7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ADLaM Display" panose="020F0502020204030204" pitchFamily="2" charset="0"/>
          <a:cs typeface="Arial" panose="020B0604020202020204" pitchFamily="34" charset="0"/>
        </a:defRPr>
      </a:lvl1pPr>
      <a:lvl2pPr marL="475200" indent="-2286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236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720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204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24" userDrawn="1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9E52B4-B292-2BFE-0CB5-4481BAD3AF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PowerPoint</a:t>
            </a:r>
            <a:br>
              <a:rPr lang="de-DE" dirty="0"/>
            </a:br>
            <a:r>
              <a:rPr lang="de-DE" dirty="0"/>
              <a:t>Präsentationsmaster </a:t>
            </a:r>
            <a:br>
              <a:rPr lang="de-DE" dirty="0"/>
            </a:br>
            <a:r>
              <a:rPr lang="de-DE" dirty="0"/>
              <a:t>und Gestaltungsrichtlinien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D81D8E4-DDA0-F90D-D4A7-F6BF32E549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Bildschirmformat 4:3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14720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DECD2-E7DF-646C-3252-CDBC6A570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63364E-34D5-4D95-6FD4-2AC15A8C37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Schriftgrößen und Farbe</a:t>
            </a:r>
          </a:p>
          <a:p>
            <a:endParaRPr lang="de-DE" sz="2400" dirty="0"/>
          </a:p>
          <a:p>
            <a:r>
              <a:rPr lang="de-DE" sz="3200" dirty="0"/>
              <a:t>Überschrift: Arial Regular 32 Pt Textfarbe 1</a:t>
            </a:r>
          </a:p>
          <a:p>
            <a:endParaRPr lang="de-DE" sz="2400" dirty="0"/>
          </a:p>
          <a:p>
            <a:r>
              <a:rPr lang="de-DE" dirty="0"/>
              <a:t>Zwischenüberschriften: Arial Regular 20 Pt Textfarbe 1</a:t>
            </a:r>
            <a:endParaRPr lang="de-DE" b="1" i="1" dirty="0"/>
          </a:p>
          <a:p>
            <a:pPr lvl="1"/>
            <a:r>
              <a:rPr lang="de-DE" dirty="0">
                <a:solidFill>
                  <a:schemeClr val="tx2"/>
                </a:solidFill>
              </a:rPr>
              <a:t>Aufzählung Ebene 1: Arial Regular 18 Pt Textfarbe 2 optional</a:t>
            </a:r>
          </a:p>
          <a:p>
            <a:pPr lvl="2"/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Aufzählung Ebene 2: Arial Regular 18 PT Textfarbe 2 heller 50 % optional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9287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5D5C32-C65A-56BA-1448-B000D0DFC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Beispielseite 4:3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EAD78D-9D5E-D734-B619-DB060F6A73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8638" y="1116000"/>
            <a:ext cx="5144400" cy="5259600"/>
          </a:xfrm>
        </p:spPr>
        <p:txBody>
          <a:bodyPr/>
          <a:lstStyle/>
          <a:p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endParaRPr lang="de-DE" dirty="0"/>
          </a:p>
          <a:p>
            <a:pPr marL="819139" lvl="1" indent="-342900">
              <a:buFont typeface="Wingdings" pitchFamily="2" charset="2"/>
              <a:buChar char="§"/>
            </a:pP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endParaRPr lang="de-DE" dirty="0"/>
          </a:p>
          <a:p>
            <a:pPr marL="819139" lvl="1" indent="-342900">
              <a:buFont typeface="Wingdings" pitchFamily="2" charset="2"/>
              <a:buChar char="§"/>
            </a:pPr>
            <a:r>
              <a:rPr lang="de-DE" dirty="0"/>
              <a:t>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endParaRPr lang="de-DE" dirty="0"/>
          </a:p>
          <a:p>
            <a:endParaRPr lang="de-DE" sz="1800" dirty="0"/>
          </a:p>
          <a:p>
            <a:r>
              <a:rPr lang="de-DE" sz="1800" dirty="0" err="1"/>
              <a:t>Lorem</a:t>
            </a:r>
            <a:r>
              <a:rPr lang="de-DE" sz="1800" dirty="0"/>
              <a:t> </a:t>
            </a:r>
            <a:r>
              <a:rPr lang="de-DE" sz="1800" dirty="0" err="1"/>
              <a:t>ipsum</a:t>
            </a:r>
            <a:r>
              <a:rPr lang="de-DE" sz="1800" dirty="0"/>
              <a:t> </a:t>
            </a:r>
            <a:r>
              <a:rPr lang="de-DE" sz="1800" dirty="0" err="1"/>
              <a:t>dolor</a:t>
            </a:r>
            <a:r>
              <a:rPr lang="de-DE" sz="1800" dirty="0"/>
              <a:t> </a:t>
            </a:r>
            <a:r>
              <a:rPr lang="de-DE" sz="1800" dirty="0" err="1"/>
              <a:t>sit</a:t>
            </a:r>
            <a:r>
              <a:rPr lang="de-DE" sz="1800" dirty="0"/>
              <a:t> </a:t>
            </a:r>
            <a:r>
              <a:rPr lang="de-DE" sz="1800" dirty="0" err="1"/>
              <a:t>amet</a:t>
            </a:r>
            <a:r>
              <a:rPr lang="de-DE" sz="1800" dirty="0"/>
              <a:t>. </a:t>
            </a:r>
            <a:r>
              <a:rPr lang="de-DE" sz="1800" dirty="0" err="1"/>
              <a:t>Lorem</a:t>
            </a:r>
            <a:r>
              <a:rPr lang="de-DE" sz="1800" dirty="0"/>
              <a:t> </a:t>
            </a:r>
            <a:r>
              <a:rPr lang="de-DE" sz="1800" dirty="0" err="1"/>
              <a:t>ipsum</a:t>
            </a:r>
            <a:r>
              <a:rPr lang="de-DE" sz="1800" dirty="0"/>
              <a:t> </a:t>
            </a:r>
            <a:r>
              <a:rPr lang="de-DE" sz="1800" dirty="0" err="1"/>
              <a:t>dolor</a:t>
            </a:r>
            <a:r>
              <a:rPr lang="de-DE" sz="1800" dirty="0"/>
              <a:t> </a:t>
            </a:r>
            <a:r>
              <a:rPr lang="de-DE" sz="1800" dirty="0" err="1"/>
              <a:t>sit</a:t>
            </a:r>
            <a:r>
              <a:rPr lang="de-DE" sz="1800" dirty="0"/>
              <a:t> </a:t>
            </a:r>
            <a:r>
              <a:rPr lang="de-DE" sz="1800" dirty="0" err="1"/>
              <a:t>amet</a:t>
            </a:r>
            <a:r>
              <a:rPr lang="de-DE" sz="1800" dirty="0"/>
              <a:t>, </a:t>
            </a:r>
            <a:r>
              <a:rPr lang="de-DE" sz="1800" dirty="0" err="1"/>
              <a:t>consetetur</a:t>
            </a:r>
            <a:r>
              <a:rPr lang="de-DE" sz="1800" dirty="0"/>
              <a:t> </a:t>
            </a:r>
            <a:r>
              <a:rPr lang="de-DE" sz="1800" dirty="0" err="1"/>
              <a:t>sadipscing</a:t>
            </a:r>
            <a:r>
              <a:rPr lang="de-DE" sz="1800" dirty="0"/>
              <a:t> </a:t>
            </a:r>
            <a:r>
              <a:rPr lang="de-DE" sz="1800" dirty="0" err="1"/>
              <a:t>elitr</a:t>
            </a:r>
            <a:r>
              <a:rPr lang="de-DE" sz="1800" dirty="0"/>
              <a:t>, sed </a:t>
            </a:r>
            <a:r>
              <a:rPr lang="de-DE" sz="1800" dirty="0" err="1"/>
              <a:t>diam</a:t>
            </a:r>
            <a:r>
              <a:rPr lang="de-DE" sz="1800" dirty="0"/>
              <a:t> </a:t>
            </a:r>
            <a:r>
              <a:rPr lang="de-DE" sz="1800" dirty="0" err="1"/>
              <a:t>nonumy</a:t>
            </a:r>
            <a:r>
              <a:rPr lang="de-DE" sz="1800" dirty="0"/>
              <a:t> </a:t>
            </a:r>
            <a:r>
              <a:rPr lang="de-DE" sz="1800" dirty="0" err="1"/>
              <a:t>eirmod</a:t>
            </a:r>
            <a:r>
              <a:rPr lang="de-DE" sz="1800" dirty="0"/>
              <a:t> </a:t>
            </a:r>
            <a:r>
              <a:rPr lang="de-DE" sz="1800" dirty="0" err="1"/>
              <a:t>tempor</a:t>
            </a:r>
            <a:r>
              <a:rPr lang="de-DE" sz="1800" dirty="0"/>
              <a:t> </a:t>
            </a:r>
            <a:r>
              <a:rPr lang="de-DE" sz="1800" dirty="0" err="1"/>
              <a:t>invidunt</a:t>
            </a:r>
            <a:r>
              <a:rPr lang="de-DE" sz="1800" dirty="0"/>
              <a:t> </a:t>
            </a:r>
            <a:r>
              <a:rPr lang="de-DE" sz="1800" dirty="0" err="1"/>
              <a:t>ut</a:t>
            </a:r>
            <a:r>
              <a:rPr lang="de-DE" sz="1800" dirty="0"/>
              <a:t> </a:t>
            </a:r>
            <a:r>
              <a:rPr lang="de-DE" sz="1800" dirty="0" err="1"/>
              <a:t>labore</a:t>
            </a:r>
            <a:r>
              <a:rPr lang="de-DE" sz="1800" dirty="0"/>
              <a:t> et </a:t>
            </a:r>
            <a:r>
              <a:rPr lang="de-DE" sz="1800" dirty="0" err="1"/>
              <a:t>dolore</a:t>
            </a:r>
            <a:r>
              <a:rPr lang="de-DE" sz="1800" dirty="0"/>
              <a:t> magna </a:t>
            </a:r>
            <a:r>
              <a:rPr lang="de-DE" sz="1800" dirty="0" err="1"/>
              <a:t>aliquyam</a:t>
            </a:r>
            <a:r>
              <a:rPr lang="de-DE" sz="1800" dirty="0"/>
              <a:t> erat, sed </a:t>
            </a:r>
            <a:r>
              <a:rPr lang="de-DE" sz="1800" dirty="0" err="1"/>
              <a:t>diam</a:t>
            </a:r>
            <a:r>
              <a:rPr lang="de-DE" sz="1800" dirty="0"/>
              <a:t> </a:t>
            </a:r>
            <a:r>
              <a:rPr lang="de-DE" sz="1800" dirty="0" err="1"/>
              <a:t>voluptua</a:t>
            </a:r>
            <a:r>
              <a:rPr lang="de-DE" sz="1800" dirty="0"/>
              <a:t>. At </a:t>
            </a:r>
            <a:r>
              <a:rPr lang="de-DE" sz="1800" dirty="0" err="1"/>
              <a:t>vero</a:t>
            </a:r>
            <a:r>
              <a:rPr lang="de-DE" sz="1800" dirty="0"/>
              <a:t> </a:t>
            </a:r>
            <a:r>
              <a:rPr lang="de-DE" sz="1800" dirty="0" err="1"/>
              <a:t>eos</a:t>
            </a:r>
            <a:r>
              <a:rPr lang="de-DE" sz="1800" dirty="0"/>
              <a:t> et </a:t>
            </a:r>
            <a:r>
              <a:rPr lang="de-DE" sz="1800" dirty="0" err="1"/>
              <a:t>accusam</a:t>
            </a:r>
            <a:r>
              <a:rPr lang="de-DE" sz="1800" dirty="0"/>
              <a:t> et </a:t>
            </a:r>
            <a:r>
              <a:rPr lang="de-DE" sz="1800" dirty="0" err="1"/>
              <a:t>justo</a:t>
            </a:r>
            <a:r>
              <a:rPr lang="de-DE" sz="1800" dirty="0"/>
              <a:t> </a:t>
            </a:r>
            <a:r>
              <a:rPr lang="de-DE" sz="1800" dirty="0" err="1"/>
              <a:t>duo</a:t>
            </a:r>
            <a:r>
              <a:rPr lang="de-DE" sz="1800" dirty="0"/>
              <a:t> </a:t>
            </a:r>
            <a:r>
              <a:rPr lang="de-DE" sz="1800" dirty="0" err="1"/>
              <a:t>dolores</a:t>
            </a:r>
            <a:r>
              <a:rPr lang="de-DE" sz="1800" dirty="0"/>
              <a:t> et </a:t>
            </a:r>
            <a:br>
              <a:rPr lang="de-DE" sz="1800" dirty="0"/>
            </a:br>
            <a:r>
              <a:rPr lang="de-DE" sz="1800" dirty="0" err="1"/>
              <a:t>ea</a:t>
            </a:r>
            <a:r>
              <a:rPr lang="de-DE" sz="1800" dirty="0"/>
              <a:t> </a:t>
            </a:r>
            <a:r>
              <a:rPr lang="de-DE" sz="1800" dirty="0" err="1"/>
              <a:t>rebum</a:t>
            </a:r>
            <a:r>
              <a:rPr lang="de-DE" sz="1800" dirty="0"/>
              <a:t>. Stet </a:t>
            </a:r>
            <a:r>
              <a:rPr lang="de-DE" sz="1800" dirty="0" err="1"/>
              <a:t>clita</a:t>
            </a:r>
            <a:r>
              <a:rPr lang="de-DE" sz="1800" dirty="0"/>
              <a:t> </a:t>
            </a:r>
            <a:r>
              <a:rPr lang="de-DE" sz="1800" dirty="0" err="1"/>
              <a:t>kasd</a:t>
            </a:r>
            <a:r>
              <a:rPr lang="de-DE" sz="1800" dirty="0"/>
              <a:t> </a:t>
            </a:r>
            <a:r>
              <a:rPr lang="de-DE" sz="1800" dirty="0" err="1"/>
              <a:t>gubergren</a:t>
            </a:r>
            <a:r>
              <a:rPr lang="de-DE" sz="1800" dirty="0"/>
              <a:t>, </a:t>
            </a:r>
            <a:br>
              <a:rPr lang="de-DE" sz="1800" dirty="0"/>
            </a:br>
            <a:r>
              <a:rPr lang="de-DE" sz="1800" dirty="0" err="1"/>
              <a:t>no</a:t>
            </a:r>
            <a:r>
              <a:rPr lang="de-DE" sz="1800" dirty="0"/>
              <a:t> </a:t>
            </a:r>
            <a:r>
              <a:rPr lang="de-DE" sz="1800" dirty="0" err="1"/>
              <a:t>sea</a:t>
            </a:r>
            <a:r>
              <a:rPr lang="de-DE" sz="1800" dirty="0"/>
              <a:t> </a:t>
            </a:r>
            <a:r>
              <a:rPr lang="de-DE" sz="1800" dirty="0" err="1"/>
              <a:t>takimata</a:t>
            </a:r>
            <a:r>
              <a:rPr lang="de-DE" sz="1800" dirty="0"/>
              <a:t> sanctus .</a:t>
            </a:r>
          </a:p>
          <a:p>
            <a:endParaRPr lang="de-CH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CFB4339D-73EB-DABB-6A4B-331A1A8DA37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rcRect l="14582" t="-75" r="37367" b="-75"/>
          <a:stretch/>
        </p:blipFill>
        <p:spPr>
          <a:xfrm>
            <a:off x="5878800" y="1285200"/>
            <a:ext cx="2664000" cy="37016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12CD160-3C22-F4F6-6651-94E9E41BFA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4113" y="4064995"/>
            <a:ext cx="1536164" cy="153616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E0EBBC86-FD31-47DA-7C09-B74A5ABC3509}"/>
              </a:ext>
            </a:extLst>
          </p:cNvPr>
          <p:cNvSpPr/>
          <p:nvPr/>
        </p:nvSpPr>
        <p:spPr>
          <a:xfrm>
            <a:off x="5968196" y="5369361"/>
            <a:ext cx="2647520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XXX Taufen 2025</a:t>
            </a:r>
          </a:p>
        </p:txBody>
      </p:sp>
    </p:spTree>
    <p:extLst>
      <p:ext uri="{BB962C8B-B14F-4D97-AF65-F5344CB8AC3E}">
        <p14:creationId xmlns:p14="http://schemas.microsoft.com/office/powerpoint/2010/main" val="11695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2068"/>
      </p:ext>
    </p:extLst>
  </p:cSld>
  <p:clrMapOvr>
    <a:masterClrMapping/>
  </p:clrMapOvr>
</p:sld>
</file>

<file path=ppt/theme/theme1.xml><?xml version="1.0" encoding="utf-8"?>
<a:theme xmlns:a="http://schemas.openxmlformats.org/drawingml/2006/main" name="NAK Master Titel+Leer 4:3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NAK Master Inhalt 4:3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</Words>
  <Application>Microsoft Macintosh PowerPoint</Application>
  <PresentationFormat>Bildschirmpräsentation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Wingdings</vt:lpstr>
      <vt:lpstr>NAK Master Titel+Leer 4:3</vt:lpstr>
      <vt:lpstr>NAK Master Inhalt 4:3</vt:lpstr>
      <vt:lpstr>PowerPoint Präsentationsmaster  und Gestaltungsrichtlinien</vt:lpstr>
      <vt:lpstr>Designelemente</vt:lpstr>
      <vt:lpstr>Beispielseite 4:3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Jennifer Lennermann</cp:lastModifiedBy>
  <cp:revision>17</cp:revision>
  <dcterms:created xsi:type="dcterms:W3CDTF">2025-07-04T07:25:27Z</dcterms:created>
  <dcterms:modified xsi:type="dcterms:W3CDTF">2025-09-11T12:37:35Z</dcterms:modified>
</cp:coreProperties>
</file>