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2" r:id="rId2"/>
  </p:sldMasterIdLst>
  <p:notesMasterIdLst>
    <p:notesMasterId r:id="rId37"/>
  </p:notesMasterIdLst>
  <p:sldIdLst>
    <p:sldId id="256" r:id="rId3"/>
    <p:sldId id="259" r:id="rId4"/>
    <p:sldId id="257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5143500" type="screen16x9"/>
  <p:notesSz cx="6858000" cy="9144000"/>
  <p:defaultTextStyle>
    <a:defPPr>
      <a:defRPr lang="de-DE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3117" userDrawn="1">
          <p15:clr>
            <a:srgbClr val="A4A3A4"/>
          </p15:clr>
        </p15:guide>
        <p15:guide id="3" pos="3923" userDrawn="1">
          <p15:clr>
            <a:srgbClr val="A4A3A4"/>
          </p15:clr>
        </p15:guide>
        <p15:guide id="4" pos="1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7C7C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94" autoAdjust="0"/>
  </p:normalViewPr>
  <p:slideViewPr>
    <p:cSldViewPr snapToGrid="0">
      <p:cViewPr varScale="1">
        <p:scale>
          <a:sx n="143" d="100"/>
          <a:sy n="143" d="100"/>
        </p:scale>
        <p:origin x="1344" y="488"/>
      </p:cViewPr>
      <p:guideLst>
        <p:guide pos="2880"/>
        <p:guide orient="horz" pos="3117"/>
        <p:guide pos="3923"/>
        <p:guide pos="1859"/>
      </p:guideLst>
    </p:cSldViewPr>
  </p:slideViewPr>
  <p:outlineViewPr>
    <p:cViewPr>
      <p:scale>
        <a:sx n="33" d="100"/>
        <a:sy n="33" d="100"/>
      </p:scale>
      <p:origin x="0" y="-166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F-4DF0-9FB1-B60FADEF3D33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F-4DF0-9FB1-B60FADEF3D33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AF-4DF0-9FB1-B60FADEF3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6513391"/>
        <c:axId val="1526515103"/>
      </c:barChart>
      <c:catAx>
        <c:axId val="1526513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26515103"/>
        <c:crosses val="autoZero"/>
        <c:auto val="1"/>
        <c:lblAlgn val="ctr"/>
        <c:lblOffset val="100"/>
        <c:noMultiLvlLbl val="0"/>
      </c:catAx>
      <c:valAx>
        <c:axId val="15265151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26513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4-437E-957D-67DEB57278C6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C4-437E-957D-67DEB57278C6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Kategorie 1</c:v>
                </c:pt>
                <c:pt idx="1">
                  <c:v>Kategorie 2</c:v>
                </c:pt>
              </c:strCache>
            </c:strRef>
          </c:cat>
          <c:val>
            <c:numRef>
              <c:f>Tabelle1!$D$2:$D$3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C4-437E-957D-67DEB5727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80625008"/>
        <c:axId val="880626720"/>
      </c:barChart>
      <c:catAx>
        <c:axId val="880625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80626720"/>
        <c:crosses val="autoZero"/>
        <c:auto val="1"/>
        <c:lblAlgn val="ctr"/>
        <c:lblOffset val="100"/>
        <c:noMultiLvlLbl val="0"/>
      </c:catAx>
      <c:valAx>
        <c:axId val="880626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8062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B0-4E08-86B8-E71C196C29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FB0-4E08-86B8-E71C196C29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FB0-4E08-86B8-E71C196C29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FB0-4E08-86B8-E71C196C296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FB0-4E08-86B8-E71C196C296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FB0-4E08-86B8-E71C196C296F}"/>
              </c:ext>
            </c:extLst>
          </c:dPt>
          <c:cat>
            <c:numRef>
              <c:f>Tabelle1!$A$2:$A$7</c:f>
              <c:numCache>
                <c:formatCode>General</c:formatCode>
                <c:ptCount val="6"/>
              </c:numCache>
            </c:num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2.9</c:v>
                </c:pt>
                <c:pt idx="5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FB0-4E08-86B8-E71C196C29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326-4388-9BE0-FC2FB261FE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326-4388-9BE0-FC2FB261FE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326-4388-9BE0-FC2FB261FE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326-4388-9BE0-FC2FB261FE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326-4388-9BE0-FC2FB261FEE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326-4388-9BE0-FC2FB261FEE4}"/>
              </c:ext>
            </c:extLst>
          </c:dPt>
          <c:cat>
            <c:numRef>
              <c:f>Tabelle1!$A$2:$A$7</c:f>
              <c:numCache>
                <c:formatCode>General</c:formatCode>
                <c:ptCount val="6"/>
              </c:numCache>
            </c:num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2.9</c:v>
                </c:pt>
                <c:pt idx="5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326-4388-9BE0-FC2FB261FE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DFC777-9B72-AA4A-92DA-8B4BF2D51F21}" type="doc">
      <dgm:prSet loTypeId="urn:microsoft.com/office/officeart/2005/8/layout/orgChart1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de-DE"/>
        </a:p>
      </dgm:t>
    </dgm:pt>
    <dgm:pt modelId="{20552655-E458-EE43-922F-F33AD286AE01}" type="asst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r>
            <a:rPr lang="de-DE" sz="1800" dirty="0" err="1"/>
            <a:t>ipsum</a:t>
          </a:r>
          <a:endParaRPr lang="de-DE" sz="1800" dirty="0"/>
        </a:p>
      </dgm:t>
    </dgm:pt>
    <dgm:pt modelId="{439D183A-DF90-7D4A-A1CD-5D48ADCF8152}" type="parTrans" cxnId="{F94C820A-3A21-BF46-82D0-F7E5980B0FEF}">
      <dgm:prSet/>
      <dgm:spPr/>
      <dgm:t>
        <a:bodyPr/>
        <a:lstStyle/>
        <a:p>
          <a:endParaRPr lang="de-DE"/>
        </a:p>
      </dgm:t>
    </dgm:pt>
    <dgm:pt modelId="{9E4437E6-377D-484C-9896-0B388E8CAD09}" type="sibTrans" cxnId="{F94C820A-3A21-BF46-82D0-F7E5980B0FEF}">
      <dgm:prSet/>
      <dgm:spPr/>
      <dgm:t>
        <a:bodyPr/>
        <a:lstStyle/>
        <a:p>
          <a:endParaRPr lang="de-DE"/>
        </a:p>
      </dgm:t>
    </dgm:pt>
    <dgm:pt modelId="{86AD6448-58C8-644F-BF18-BB091F57F46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de-DE" sz="1800" dirty="0" err="1"/>
            <a:t>dolor</a:t>
          </a:r>
          <a:endParaRPr lang="de-DE" sz="1800" dirty="0"/>
        </a:p>
      </dgm:t>
    </dgm:pt>
    <dgm:pt modelId="{4D739947-7C1B-834D-A6B0-B18091E9C5A3}" type="parTrans" cxnId="{99893AA9-0EA3-894D-9846-BC30ECC9B9AD}">
      <dgm:prSet/>
      <dgm:spPr/>
      <dgm:t>
        <a:bodyPr/>
        <a:lstStyle/>
        <a:p>
          <a:endParaRPr lang="de-DE"/>
        </a:p>
      </dgm:t>
    </dgm:pt>
    <dgm:pt modelId="{4A10822A-92E6-2F4A-AABA-35E23B077EBB}" type="sibTrans" cxnId="{99893AA9-0EA3-894D-9846-BC30ECC9B9AD}">
      <dgm:prSet/>
      <dgm:spPr/>
      <dgm:t>
        <a:bodyPr/>
        <a:lstStyle/>
        <a:p>
          <a:endParaRPr lang="de-DE"/>
        </a:p>
      </dgm:t>
    </dgm:pt>
    <dgm:pt modelId="{EB9E8DF3-6165-9E40-AA6F-92F88CD7C8E6}">
      <dgm:prSet phldrT="[Text]" custT="1"/>
      <dgm:spPr>
        <a:solidFill>
          <a:schemeClr val="accent3"/>
        </a:solidFill>
      </dgm:spPr>
      <dgm:t>
        <a:bodyPr/>
        <a:lstStyle/>
        <a:p>
          <a:r>
            <a:rPr lang="de-DE" sz="1800" dirty="0" err="1"/>
            <a:t>sit</a:t>
          </a:r>
          <a:endParaRPr lang="de-DE" sz="1800" dirty="0"/>
        </a:p>
      </dgm:t>
    </dgm:pt>
    <dgm:pt modelId="{43081588-0C63-964D-9FC6-8F992B2C2618}" type="parTrans" cxnId="{A936A863-D807-194B-9EAD-249957535B70}">
      <dgm:prSet/>
      <dgm:spPr/>
      <dgm:t>
        <a:bodyPr/>
        <a:lstStyle/>
        <a:p>
          <a:endParaRPr lang="de-DE"/>
        </a:p>
      </dgm:t>
    </dgm:pt>
    <dgm:pt modelId="{904B8479-8622-0E4A-8A7B-264801682134}" type="sibTrans" cxnId="{A936A863-D807-194B-9EAD-249957535B70}">
      <dgm:prSet/>
      <dgm:spPr/>
      <dgm:t>
        <a:bodyPr/>
        <a:lstStyle/>
        <a:p>
          <a:endParaRPr lang="de-DE"/>
        </a:p>
      </dgm:t>
    </dgm:pt>
    <dgm:pt modelId="{0EB2AEA9-8F0D-8E48-8B0B-2BBE4166547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de-DE" sz="1800" dirty="0" err="1"/>
            <a:t>amet</a:t>
          </a:r>
          <a:endParaRPr lang="de-DE" sz="1800" dirty="0"/>
        </a:p>
      </dgm:t>
    </dgm:pt>
    <dgm:pt modelId="{9776A928-2110-5F40-B90A-8E6E12993C37}" type="parTrans" cxnId="{00EF0CE4-7A0A-3843-8D1C-0D1285D97100}">
      <dgm:prSet/>
      <dgm:spPr/>
      <dgm:t>
        <a:bodyPr/>
        <a:lstStyle/>
        <a:p>
          <a:endParaRPr lang="de-DE"/>
        </a:p>
      </dgm:t>
    </dgm:pt>
    <dgm:pt modelId="{4CC0FE70-491B-6046-973C-BE1F2FDD5FEE}" type="sibTrans" cxnId="{00EF0CE4-7A0A-3843-8D1C-0D1285D97100}">
      <dgm:prSet/>
      <dgm:spPr/>
      <dgm:t>
        <a:bodyPr/>
        <a:lstStyle/>
        <a:p>
          <a:endParaRPr lang="de-DE"/>
        </a:p>
      </dgm:t>
    </dgm:pt>
    <dgm:pt modelId="{C4876922-1ED4-774B-B44F-1D65C5195E0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de-DE" sz="1800" dirty="0" err="1"/>
            <a:t>Lorem</a:t>
          </a:r>
          <a:endParaRPr lang="de-DE" sz="1800" dirty="0"/>
        </a:p>
      </dgm:t>
    </dgm:pt>
    <dgm:pt modelId="{6E73F844-5E4C-E049-9414-DEE1ABAB64A7}" type="sibTrans" cxnId="{9E20346D-3495-DD4B-BE01-ED5C01F62FA1}">
      <dgm:prSet/>
      <dgm:spPr/>
      <dgm:t>
        <a:bodyPr/>
        <a:lstStyle/>
        <a:p>
          <a:endParaRPr lang="de-DE"/>
        </a:p>
      </dgm:t>
    </dgm:pt>
    <dgm:pt modelId="{714495BF-05D9-BC46-BAB6-2B14C99C163D}" type="parTrans" cxnId="{9E20346D-3495-DD4B-BE01-ED5C01F62FA1}">
      <dgm:prSet/>
      <dgm:spPr/>
      <dgm:t>
        <a:bodyPr/>
        <a:lstStyle/>
        <a:p>
          <a:endParaRPr lang="de-DE"/>
        </a:p>
      </dgm:t>
    </dgm:pt>
    <dgm:pt modelId="{912208E9-D117-DB40-9EAB-EC95DF5E995B}" type="pres">
      <dgm:prSet presAssocID="{88DFC777-9B72-AA4A-92DA-8B4BF2D51F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C2B2416-56A9-0044-9CD9-77CE3F4BAF0B}" type="pres">
      <dgm:prSet presAssocID="{C4876922-1ED4-774B-B44F-1D65C5195E08}" presName="hierRoot1" presStyleCnt="0">
        <dgm:presLayoutVars>
          <dgm:hierBranch val="init"/>
        </dgm:presLayoutVars>
      </dgm:prSet>
      <dgm:spPr/>
    </dgm:pt>
    <dgm:pt modelId="{73B29631-A51B-DD4F-809F-0B4B90710E26}" type="pres">
      <dgm:prSet presAssocID="{C4876922-1ED4-774B-B44F-1D65C5195E08}" presName="rootComposite1" presStyleCnt="0"/>
      <dgm:spPr/>
    </dgm:pt>
    <dgm:pt modelId="{C2D49580-169C-D14F-B9EA-F7FBF8320EDB}" type="pres">
      <dgm:prSet presAssocID="{C4876922-1ED4-774B-B44F-1D65C5195E08}" presName="rootText1" presStyleLbl="node0" presStyleIdx="0" presStyleCnt="1">
        <dgm:presLayoutVars>
          <dgm:chPref val="3"/>
        </dgm:presLayoutVars>
      </dgm:prSet>
      <dgm:spPr/>
    </dgm:pt>
    <dgm:pt modelId="{365373B4-8975-3A4D-83A7-596A443DBD91}" type="pres">
      <dgm:prSet presAssocID="{C4876922-1ED4-774B-B44F-1D65C5195E08}" presName="rootConnector1" presStyleLbl="node1" presStyleIdx="0" presStyleCnt="0"/>
      <dgm:spPr/>
    </dgm:pt>
    <dgm:pt modelId="{F360BAF4-E968-1C43-94F9-B7D9EBE12D25}" type="pres">
      <dgm:prSet presAssocID="{C4876922-1ED4-774B-B44F-1D65C5195E08}" presName="hierChild2" presStyleCnt="0"/>
      <dgm:spPr/>
    </dgm:pt>
    <dgm:pt modelId="{8B5013E9-6778-7347-836D-FD968DF98097}" type="pres">
      <dgm:prSet presAssocID="{4D739947-7C1B-834D-A6B0-B18091E9C5A3}" presName="Name37" presStyleLbl="parChTrans1D2" presStyleIdx="0" presStyleCnt="4"/>
      <dgm:spPr/>
    </dgm:pt>
    <dgm:pt modelId="{8361309D-FE0A-0846-933F-F47F086DECB3}" type="pres">
      <dgm:prSet presAssocID="{86AD6448-58C8-644F-BF18-BB091F57F461}" presName="hierRoot2" presStyleCnt="0">
        <dgm:presLayoutVars>
          <dgm:hierBranch val="init"/>
        </dgm:presLayoutVars>
      </dgm:prSet>
      <dgm:spPr/>
    </dgm:pt>
    <dgm:pt modelId="{C4CC6E09-919E-3E40-8365-C8E4ADF03351}" type="pres">
      <dgm:prSet presAssocID="{86AD6448-58C8-644F-BF18-BB091F57F461}" presName="rootComposite" presStyleCnt="0"/>
      <dgm:spPr/>
    </dgm:pt>
    <dgm:pt modelId="{31483D6C-2A3E-A943-A695-4410F37496A1}" type="pres">
      <dgm:prSet presAssocID="{86AD6448-58C8-644F-BF18-BB091F57F461}" presName="rootText" presStyleLbl="node2" presStyleIdx="0" presStyleCnt="3">
        <dgm:presLayoutVars>
          <dgm:chPref val="3"/>
        </dgm:presLayoutVars>
      </dgm:prSet>
      <dgm:spPr/>
    </dgm:pt>
    <dgm:pt modelId="{A1B3EB01-0F31-964F-B8A4-3E68B07D8659}" type="pres">
      <dgm:prSet presAssocID="{86AD6448-58C8-644F-BF18-BB091F57F461}" presName="rootConnector" presStyleLbl="node2" presStyleIdx="0" presStyleCnt="3"/>
      <dgm:spPr/>
    </dgm:pt>
    <dgm:pt modelId="{6B3F05F4-8470-E449-B716-E30E38414311}" type="pres">
      <dgm:prSet presAssocID="{86AD6448-58C8-644F-BF18-BB091F57F461}" presName="hierChild4" presStyleCnt="0"/>
      <dgm:spPr/>
    </dgm:pt>
    <dgm:pt modelId="{3C37E594-C93D-AD46-9F73-2CB5637B5282}" type="pres">
      <dgm:prSet presAssocID="{86AD6448-58C8-644F-BF18-BB091F57F461}" presName="hierChild5" presStyleCnt="0"/>
      <dgm:spPr/>
    </dgm:pt>
    <dgm:pt modelId="{9A78AF35-4878-6D49-B17D-E36C4DA3E4E3}" type="pres">
      <dgm:prSet presAssocID="{43081588-0C63-964D-9FC6-8F992B2C2618}" presName="Name37" presStyleLbl="parChTrans1D2" presStyleIdx="1" presStyleCnt="4"/>
      <dgm:spPr/>
    </dgm:pt>
    <dgm:pt modelId="{778453AC-8251-C348-91A2-5B7ABAF2BF47}" type="pres">
      <dgm:prSet presAssocID="{EB9E8DF3-6165-9E40-AA6F-92F88CD7C8E6}" presName="hierRoot2" presStyleCnt="0">
        <dgm:presLayoutVars>
          <dgm:hierBranch val="init"/>
        </dgm:presLayoutVars>
      </dgm:prSet>
      <dgm:spPr/>
    </dgm:pt>
    <dgm:pt modelId="{8EDC9A9F-9E1F-CA4B-857B-6DC946CB7510}" type="pres">
      <dgm:prSet presAssocID="{EB9E8DF3-6165-9E40-AA6F-92F88CD7C8E6}" presName="rootComposite" presStyleCnt="0"/>
      <dgm:spPr/>
    </dgm:pt>
    <dgm:pt modelId="{C7ED59B4-2164-7E44-97C9-739D576745F2}" type="pres">
      <dgm:prSet presAssocID="{EB9E8DF3-6165-9E40-AA6F-92F88CD7C8E6}" presName="rootText" presStyleLbl="node2" presStyleIdx="1" presStyleCnt="3">
        <dgm:presLayoutVars>
          <dgm:chPref val="3"/>
        </dgm:presLayoutVars>
      </dgm:prSet>
      <dgm:spPr/>
    </dgm:pt>
    <dgm:pt modelId="{13ACECE7-EEDE-7F45-BCDA-86A43E439E86}" type="pres">
      <dgm:prSet presAssocID="{EB9E8DF3-6165-9E40-AA6F-92F88CD7C8E6}" presName="rootConnector" presStyleLbl="node2" presStyleIdx="1" presStyleCnt="3"/>
      <dgm:spPr/>
    </dgm:pt>
    <dgm:pt modelId="{17B81DF1-DFF2-334C-AC15-2F99F47A3CFB}" type="pres">
      <dgm:prSet presAssocID="{EB9E8DF3-6165-9E40-AA6F-92F88CD7C8E6}" presName="hierChild4" presStyleCnt="0"/>
      <dgm:spPr/>
    </dgm:pt>
    <dgm:pt modelId="{D994E2FE-98C6-9949-894A-B7EE15938FCE}" type="pres">
      <dgm:prSet presAssocID="{EB9E8DF3-6165-9E40-AA6F-92F88CD7C8E6}" presName="hierChild5" presStyleCnt="0"/>
      <dgm:spPr/>
    </dgm:pt>
    <dgm:pt modelId="{9EABB681-00BB-F940-AE6D-4840EBCAF20F}" type="pres">
      <dgm:prSet presAssocID="{9776A928-2110-5F40-B90A-8E6E12993C37}" presName="Name37" presStyleLbl="parChTrans1D2" presStyleIdx="2" presStyleCnt="4"/>
      <dgm:spPr/>
    </dgm:pt>
    <dgm:pt modelId="{51C55AF2-78BF-5446-91A8-B158F7B594D8}" type="pres">
      <dgm:prSet presAssocID="{0EB2AEA9-8F0D-8E48-8B0B-2BBE41665471}" presName="hierRoot2" presStyleCnt="0">
        <dgm:presLayoutVars>
          <dgm:hierBranch val="init"/>
        </dgm:presLayoutVars>
      </dgm:prSet>
      <dgm:spPr/>
    </dgm:pt>
    <dgm:pt modelId="{24E99555-8121-4D45-A246-ADA5935F6493}" type="pres">
      <dgm:prSet presAssocID="{0EB2AEA9-8F0D-8E48-8B0B-2BBE41665471}" presName="rootComposite" presStyleCnt="0"/>
      <dgm:spPr/>
    </dgm:pt>
    <dgm:pt modelId="{D1AA75FD-0C38-B645-858E-B1736ECD6612}" type="pres">
      <dgm:prSet presAssocID="{0EB2AEA9-8F0D-8E48-8B0B-2BBE41665471}" presName="rootText" presStyleLbl="node2" presStyleIdx="2" presStyleCnt="3">
        <dgm:presLayoutVars>
          <dgm:chPref val="3"/>
        </dgm:presLayoutVars>
      </dgm:prSet>
      <dgm:spPr/>
    </dgm:pt>
    <dgm:pt modelId="{92168F0D-7321-7B44-BD47-38863A12461A}" type="pres">
      <dgm:prSet presAssocID="{0EB2AEA9-8F0D-8E48-8B0B-2BBE41665471}" presName="rootConnector" presStyleLbl="node2" presStyleIdx="2" presStyleCnt="3"/>
      <dgm:spPr/>
    </dgm:pt>
    <dgm:pt modelId="{E9CF382E-9EAD-694D-8CE3-6617BA2BD46D}" type="pres">
      <dgm:prSet presAssocID="{0EB2AEA9-8F0D-8E48-8B0B-2BBE41665471}" presName="hierChild4" presStyleCnt="0"/>
      <dgm:spPr/>
    </dgm:pt>
    <dgm:pt modelId="{1503B36E-1AA8-0B4C-825B-A2D0BC835D99}" type="pres">
      <dgm:prSet presAssocID="{0EB2AEA9-8F0D-8E48-8B0B-2BBE41665471}" presName="hierChild5" presStyleCnt="0"/>
      <dgm:spPr/>
    </dgm:pt>
    <dgm:pt modelId="{159DFFA5-52F2-354D-BC40-9A3F465BB191}" type="pres">
      <dgm:prSet presAssocID="{C4876922-1ED4-774B-B44F-1D65C5195E08}" presName="hierChild3" presStyleCnt="0"/>
      <dgm:spPr/>
    </dgm:pt>
    <dgm:pt modelId="{5F384958-B375-F143-9F13-A49DB5966F25}" type="pres">
      <dgm:prSet presAssocID="{439D183A-DF90-7D4A-A1CD-5D48ADCF8152}" presName="Name111" presStyleLbl="parChTrans1D2" presStyleIdx="3" presStyleCnt="4"/>
      <dgm:spPr/>
    </dgm:pt>
    <dgm:pt modelId="{202CA046-80E2-FB4D-B7C6-3A744B988793}" type="pres">
      <dgm:prSet presAssocID="{20552655-E458-EE43-922F-F33AD286AE01}" presName="hierRoot3" presStyleCnt="0">
        <dgm:presLayoutVars>
          <dgm:hierBranch val="init"/>
        </dgm:presLayoutVars>
      </dgm:prSet>
      <dgm:spPr/>
    </dgm:pt>
    <dgm:pt modelId="{22C1AE2F-1237-D848-9ACD-92F3C4E5318D}" type="pres">
      <dgm:prSet presAssocID="{20552655-E458-EE43-922F-F33AD286AE01}" presName="rootComposite3" presStyleCnt="0"/>
      <dgm:spPr/>
    </dgm:pt>
    <dgm:pt modelId="{EEF7660B-303B-1840-BAA2-4DC565FABB3A}" type="pres">
      <dgm:prSet presAssocID="{20552655-E458-EE43-922F-F33AD286AE01}" presName="rootText3" presStyleLbl="asst1" presStyleIdx="0" presStyleCnt="1">
        <dgm:presLayoutVars>
          <dgm:chPref val="3"/>
        </dgm:presLayoutVars>
      </dgm:prSet>
      <dgm:spPr/>
    </dgm:pt>
    <dgm:pt modelId="{060A72EC-FB4B-0047-B844-6C9578F9A332}" type="pres">
      <dgm:prSet presAssocID="{20552655-E458-EE43-922F-F33AD286AE01}" presName="rootConnector3" presStyleLbl="asst1" presStyleIdx="0" presStyleCnt="1"/>
      <dgm:spPr/>
    </dgm:pt>
    <dgm:pt modelId="{D9683687-3F4C-AE43-840D-0261F97E2DFF}" type="pres">
      <dgm:prSet presAssocID="{20552655-E458-EE43-922F-F33AD286AE01}" presName="hierChild6" presStyleCnt="0"/>
      <dgm:spPr/>
    </dgm:pt>
    <dgm:pt modelId="{BFEA0307-16D3-A04C-9FD9-7DEE0DFCF6A7}" type="pres">
      <dgm:prSet presAssocID="{20552655-E458-EE43-922F-F33AD286AE01}" presName="hierChild7" presStyleCnt="0"/>
      <dgm:spPr/>
    </dgm:pt>
  </dgm:ptLst>
  <dgm:cxnLst>
    <dgm:cxn modelId="{CDE07400-A5D5-114A-B8EE-014082396C24}" type="presOf" srcId="{0EB2AEA9-8F0D-8E48-8B0B-2BBE41665471}" destId="{D1AA75FD-0C38-B645-858E-B1736ECD6612}" srcOrd="0" destOrd="0" presId="urn:microsoft.com/office/officeart/2005/8/layout/orgChart1"/>
    <dgm:cxn modelId="{399A5F05-32C0-4848-BFB7-8F906547F2FD}" type="presOf" srcId="{EB9E8DF3-6165-9E40-AA6F-92F88CD7C8E6}" destId="{13ACECE7-EEDE-7F45-BCDA-86A43E439E86}" srcOrd="1" destOrd="0" presId="urn:microsoft.com/office/officeart/2005/8/layout/orgChart1"/>
    <dgm:cxn modelId="{5B4BEE05-3337-244B-8DB7-0CA6F0CED001}" type="presOf" srcId="{43081588-0C63-964D-9FC6-8F992B2C2618}" destId="{9A78AF35-4878-6D49-B17D-E36C4DA3E4E3}" srcOrd="0" destOrd="0" presId="urn:microsoft.com/office/officeart/2005/8/layout/orgChart1"/>
    <dgm:cxn modelId="{F94C820A-3A21-BF46-82D0-F7E5980B0FEF}" srcId="{C4876922-1ED4-774B-B44F-1D65C5195E08}" destId="{20552655-E458-EE43-922F-F33AD286AE01}" srcOrd="0" destOrd="0" parTransId="{439D183A-DF90-7D4A-A1CD-5D48ADCF8152}" sibTransId="{9E4437E6-377D-484C-9896-0B388E8CAD09}"/>
    <dgm:cxn modelId="{1DABA53A-7D5B-ED49-9845-FD3E2E4C7E2D}" type="presOf" srcId="{0EB2AEA9-8F0D-8E48-8B0B-2BBE41665471}" destId="{92168F0D-7321-7B44-BD47-38863A12461A}" srcOrd="1" destOrd="0" presId="urn:microsoft.com/office/officeart/2005/8/layout/orgChart1"/>
    <dgm:cxn modelId="{A936A863-D807-194B-9EAD-249957535B70}" srcId="{C4876922-1ED4-774B-B44F-1D65C5195E08}" destId="{EB9E8DF3-6165-9E40-AA6F-92F88CD7C8E6}" srcOrd="2" destOrd="0" parTransId="{43081588-0C63-964D-9FC6-8F992B2C2618}" sibTransId="{904B8479-8622-0E4A-8A7B-264801682134}"/>
    <dgm:cxn modelId="{9E20346D-3495-DD4B-BE01-ED5C01F62FA1}" srcId="{88DFC777-9B72-AA4A-92DA-8B4BF2D51F21}" destId="{C4876922-1ED4-774B-B44F-1D65C5195E08}" srcOrd="0" destOrd="0" parTransId="{714495BF-05D9-BC46-BAB6-2B14C99C163D}" sibTransId="{6E73F844-5E4C-E049-9414-DEE1ABAB64A7}"/>
    <dgm:cxn modelId="{0C994974-0B02-0B42-97D2-10B4B9F81974}" type="presOf" srcId="{86AD6448-58C8-644F-BF18-BB091F57F461}" destId="{A1B3EB01-0F31-964F-B8A4-3E68B07D8659}" srcOrd="1" destOrd="0" presId="urn:microsoft.com/office/officeart/2005/8/layout/orgChart1"/>
    <dgm:cxn modelId="{841BBD7F-8A36-B844-AE8E-E8CDAE6DABBB}" type="presOf" srcId="{EB9E8DF3-6165-9E40-AA6F-92F88CD7C8E6}" destId="{C7ED59B4-2164-7E44-97C9-739D576745F2}" srcOrd="0" destOrd="0" presId="urn:microsoft.com/office/officeart/2005/8/layout/orgChart1"/>
    <dgm:cxn modelId="{9130E77F-92E4-8745-8BE6-C1110C8E70AC}" type="presOf" srcId="{4D739947-7C1B-834D-A6B0-B18091E9C5A3}" destId="{8B5013E9-6778-7347-836D-FD968DF98097}" srcOrd="0" destOrd="0" presId="urn:microsoft.com/office/officeart/2005/8/layout/orgChart1"/>
    <dgm:cxn modelId="{E1F36187-FF31-F74E-9DA6-483EFA6084EB}" type="presOf" srcId="{C4876922-1ED4-774B-B44F-1D65C5195E08}" destId="{365373B4-8975-3A4D-83A7-596A443DBD91}" srcOrd="1" destOrd="0" presId="urn:microsoft.com/office/officeart/2005/8/layout/orgChart1"/>
    <dgm:cxn modelId="{99893AA9-0EA3-894D-9846-BC30ECC9B9AD}" srcId="{C4876922-1ED4-774B-B44F-1D65C5195E08}" destId="{86AD6448-58C8-644F-BF18-BB091F57F461}" srcOrd="1" destOrd="0" parTransId="{4D739947-7C1B-834D-A6B0-B18091E9C5A3}" sibTransId="{4A10822A-92E6-2F4A-AABA-35E23B077EBB}"/>
    <dgm:cxn modelId="{A9874EB6-9548-4E43-B5E5-BD0853C49972}" type="presOf" srcId="{20552655-E458-EE43-922F-F33AD286AE01}" destId="{060A72EC-FB4B-0047-B844-6C9578F9A332}" srcOrd="1" destOrd="0" presId="urn:microsoft.com/office/officeart/2005/8/layout/orgChart1"/>
    <dgm:cxn modelId="{DD2858CD-80A2-D446-B6EA-77BF9B3F2930}" type="presOf" srcId="{88DFC777-9B72-AA4A-92DA-8B4BF2D51F21}" destId="{912208E9-D117-DB40-9EAB-EC95DF5E995B}" srcOrd="0" destOrd="0" presId="urn:microsoft.com/office/officeart/2005/8/layout/orgChart1"/>
    <dgm:cxn modelId="{3D5F7CDD-79EF-ED49-9E09-D93D26A42C20}" type="presOf" srcId="{439D183A-DF90-7D4A-A1CD-5D48ADCF8152}" destId="{5F384958-B375-F143-9F13-A49DB5966F25}" srcOrd="0" destOrd="0" presId="urn:microsoft.com/office/officeart/2005/8/layout/orgChart1"/>
    <dgm:cxn modelId="{120499E3-0DDF-3E40-98C3-A8F00F6C946C}" type="presOf" srcId="{20552655-E458-EE43-922F-F33AD286AE01}" destId="{EEF7660B-303B-1840-BAA2-4DC565FABB3A}" srcOrd="0" destOrd="0" presId="urn:microsoft.com/office/officeart/2005/8/layout/orgChart1"/>
    <dgm:cxn modelId="{00EF0CE4-7A0A-3843-8D1C-0D1285D97100}" srcId="{C4876922-1ED4-774B-B44F-1D65C5195E08}" destId="{0EB2AEA9-8F0D-8E48-8B0B-2BBE41665471}" srcOrd="3" destOrd="0" parTransId="{9776A928-2110-5F40-B90A-8E6E12993C37}" sibTransId="{4CC0FE70-491B-6046-973C-BE1F2FDD5FEE}"/>
    <dgm:cxn modelId="{6C29C7E4-88BB-3A44-BBBB-0EEF14D9D9B9}" type="presOf" srcId="{86AD6448-58C8-644F-BF18-BB091F57F461}" destId="{31483D6C-2A3E-A943-A695-4410F37496A1}" srcOrd="0" destOrd="0" presId="urn:microsoft.com/office/officeart/2005/8/layout/orgChart1"/>
    <dgm:cxn modelId="{42F01DE5-18A3-C54C-B392-A88B4C770B68}" type="presOf" srcId="{9776A928-2110-5F40-B90A-8E6E12993C37}" destId="{9EABB681-00BB-F940-AE6D-4840EBCAF20F}" srcOrd="0" destOrd="0" presId="urn:microsoft.com/office/officeart/2005/8/layout/orgChart1"/>
    <dgm:cxn modelId="{94C5A7F4-6F74-DD41-A2E1-2F8BA44A49F9}" type="presOf" srcId="{C4876922-1ED4-774B-B44F-1D65C5195E08}" destId="{C2D49580-169C-D14F-B9EA-F7FBF8320EDB}" srcOrd="0" destOrd="0" presId="urn:microsoft.com/office/officeart/2005/8/layout/orgChart1"/>
    <dgm:cxn modelId="{66365EB9-9DE0-3F43-8B40-DBAF8256E78E}" type="presParOf" srcId="{912208E9-D117-DB40-9EAB-EC95DF5E995B}" destId="{4C2B2416-56A9-0044-9CD9-77CE3F4BAF0B}" srcOrd="0" destOrd="0" presId="urn:microsoft.com/office/officeart/2005/8/layout/orgChart1"/>
    <dgm:cxn modelId="{1E541CB2-3900-A546-A2D7-0846DB6A3359}" type="presParOf" srcId="{4C2B2416-56A9-0044-9CD9-77CE3F4BAF0B}" destId="{73B29631-A51B-DD4F-809F-0B4B90710E26}" srcOrd="0" destOrd="0" presId="urn:microsoft.com/office/officeart/2005/8/layout/orgChart1"/>
    <dgm:cxn modelId="{CBC75E61-8A42-9A4B-BE70-3E4CE2A82578}" type="presParOf" srcId="{73B29631-A51B-DD4F-809F-0B4B90710E26}" destId="{C2D49580-169C-D14F-B9EA-F7FBF8320EDB}" srcOrd="0" destOrd="0" presId="urn:microsoft.com/office/officeart/2005/8/layout/orgChart1"/>
    <dgm:cxn modelId="{CF49174D-38F3-174F-B542-7EB3A5E06E05}" type="presParOf" srcId="{73B29631-A51B-DD4F-809F-0B4B90710E26}" destId="{365373B4-8975-3A4D-83A7-596A443DBD91}" srcOrd="1" destOrd="0" presId="urn:microsoft.com/office/officeart/2005/8/layout/orgChart1"/>
    <dgm:cxn modelId="{2B1AB08B-8D6F-4A40-82AD-D51BBB8C443C}" type="presParOf" srcId="{4C2B2416-56A9-0044-9CD9-77CE3F4BAF0B}" destId="{F360BAF4-E968-1C43-94F9-B7D9EBE12D25}" srcOrd="1" destOrd="0" presId="urn:microsoft.com/office/officeart/2005/8/layout/orgChart1"/>
    <dgm:cxn modelId="{5023949C-752C-864D-B419-B31E2E29AE1B}" type="presParOf" srcId="{F360BAF4-E968-1C43-94F9-B7D9EBE12D25}" destId="{8B5013E9-6778-7347-836D-FD968DF98097}" srcOrd="0" destOrd="0" presId="urn:microsoft.com/office/officeart/2005/8/layout/orgChart1"/>
    <dgm:cxn modelId="{E1975F29-3A66-564B-A484-B2D5E62F8431}" type="presParOf" srcId="{F360BAF4-E968-1C43-94F9-B7D9EBE12D25}" destId="{8361309D-FE0A-0846-933F-F47F086DECB3}" srcOrd="1" destOrd="0" presId="urn:microsoft.com/office/officeart/2005/8/layout/orgChart1"/>
    <dgm:cxn modelId="{52F48D31-1661-334A-8016-95CF731A3583}" type="presParOf" srcId="{8361309D-FE0A-0846-933F-F47F086DECB3}" destId="{C4CC6E09-919E-3E40-8365-C8E4ADF03351}" srcOrd="0" destOrd="0" presId="urn:microsoft.com/office/officeart/2005/8/layout/orgChart1"/>
    <dgm:cxn modelId="{CFEECA87-50E2-A541-BE58-D7AFA7697A03}" type="presParOf" srcId="{C4CC6E09-919E-3E40-8365-C8E4ADF03351}" destId="{31483D6C-2A3E-A943-A695-4410F37496A1}" srcOrd="0" destOrd="0" presId="urn:microsoft.com/office/officeart/2005/8/layout/orgChart1"/>
    <dgm:cxn modelId="{D5BBA6D4-F3CA-7E4D-9213-301CCA8C171E}" type="presParOf" srcId="{C4CC6E09-919E-3E40-8365-C8E4ADF03351}" destId="{A1B3EB01-0F31-964F-B8A4-3E68B07D8659}" srcOrd="1" destOrd="0" presId="urn:microsoft.com/office/officeart/2005/8/layout/orgChart1"/>
    <dgm:cxn modelId="{54B825D7-ECAF-374E-BB1C-33CEBB3825F7}" type="presParOf" srcId="{8361309D-FE0A-0846-933F-F47F086DECB3}" destId="{6B3F05F4-8470-E449-B716-E30E38414311}" srcOrd="1" destOrd="0" presId="urn:microsoft.com/office/officeart/2005/8/layout/orgChart1"/>
    <dgm:cxn modelId="{F86513F9-A116-AE42-BE39-E53089BBDAF7}" type="presParOf" srcId="{8361309D-FE0A-0846-933F-F47F086DECB3}" destId="{3C37E594-C93D-AD46-9F73-2CB5637B5282}" srcOrd="2" destOrd="0" presId="urn:microsoft.com/office/officeart/2005/8/layout/orgChart1"/>
    <dgm:cxn modelId="{0C582D68-9942-4E4A-806D-1D82E1EA0943}" type="presParOf" srcId="{F360BAF4-E968-1C43-94F9-B7D9EBE12D25}" destId="{9A78AF35-4878-6D49-B17D-E36C4DA3E4E3}" srcOrd="2" destOrd="0" presId="urn:microsoft.com/office/officeart/2005/8/layout/orgChart1"/>
    <dgm:cxn modelId="{90C74DFA-3165-D045-920E-0F8EDAEB7EC0}" type="presParOf" srcId="{F360BAF4-E968-1C43-94F9-B7D9EBE12D25}" destId="{778453AC-8251-C348-91A2-5B7ABAF2BF47}" srcOrd="3" destOrd="0" presId="urn:microsoft.com/office/officeart/2005/8/layout/orgChart1"/>
    <dgm:cxn modelId="{1FB7DF9E-AFDA-3A4D-8C5B-0B132E2D99C0}" type="presParOf" srcId="{778453AC-8251-C348-91A2-5B7ABAF2BF47}" destId="{8EDC9A9F-9E1F-CA4B-857B-6DC946CB7510}" srcOrd="0" destOrd="0" presId="urn:microsoft.com/office/officeart/2005/8/layout/orgChart1"/>
    <dgm:cxn modelId="{E7D62C54-5DF8-8945-8FEE-AE63742DB52A}" type="presParOf" srcId="{8EDC9A9F-9E1F-CA4B-857B-6DC946CB7510}" destId="{C7ED59B4-2164-7E44-97C9-739D576745F2}" srcOrd="0" destOrd="0" presId="urn:microsoft.com/office/officeart/2005/8/layout/orgChart1"/>
    <dgm:cxn modelId="{8A1FEB1F-D057-9F47-95C7-38A8F3EDF04F}" type="presParOf" srcId="{8EDC9A9F-9E1F-CA4B-857B-6DC946CB7510}" destId="{13ACECE7-EEDE-7F45-BCDA-86A43E439E86}" srcOrd="1" destOrd="0" presId="urn:microsoft.com/office/officeart/2005/8/layout/orgChart1"/>
    <dgm:cxn modelId="{92C4A9B7-4D3E-CA43-9883-AFABC57540A8}" type="presParOf" srcId="{778453AC-8251-C348-91A2-5B7ABAF2BF47}" destId="{17B81DF1-DFF2-334C-AC15-2F99F47A3CFB}" srcOrd="1" destOrd="0" presId="urn:microsoft.com/office/officeart/2005/8/layout/orgChart1"/>
    <dgm:cxn modelId="{2666E195-8B35-9A49-8104-7BBC7B00E195}" type="presParOf" srcId="{778453AC-8251-C348-91A2-5B7ABAF2BF47}" destId="{D994E2FE-98C6-9949-894A-B7EE15938FCE}" srcOrd="2" destOrd="0" presId="urn:microsoft.com/office/officeart/2005/8/layout/orgChart1"/>
    <dgm:cxn modelId="{86459F30-F498-EC48-AB1C-3B155AA7A3D0}" type="presParOf" srcId="{F360BAF4-E968-1C43-94F9-B7D9EBE12D25}" destId="{9EABB681-00BB-F940-AE6D-4840EBCAF20F}" srcOrd="4" destOrd="0" presId="urn:microsoft.com/office/officeart/2005/8/layout/orgChart1"/>
    <dgm:cxn modelId="{93158982-E6BE-2B45-B136-93E2F012ACC8}" type="presParOf" srcId="{F360BAF4-E968-1C43-94F9-B7D9EBE12D25}" destId="{51C55AF2-78BF-5446-91A8-B158F7B594D8}" srcOrd="5" destOrd="0" presId="urn:microsoft.com/office/officeart/2005/8/layout/orgChart1"/>
    <dgm:cxn modelId="{8D212097-D7FC-E34C-8DFC-FC3B1AD18D7F}" type="presParOf" srcId="{51C55AF2-78BF-5446-91A8-B158F7B594D8}" destId="{24E99555-8121-4D45-A246-ADA5935F6493}" srcOrd="0" destOrd="0" presId="urn:microsoft.com/office/officeart/2005/8/layout/orgChart1"/>
    <dgm:cxn modelId="{A342DA66-A98F-CA4A-A4B7-AC1D6ED72F88}" type="presParOf" srcId="{24E99555-8121-4D45-A246-ADA5935F6493}" destId="{D1AA75FD-0C38-B645-858E-B1736ECD6612}" srcOrd="0" destOrd="0" presId="urn:microsoft.com/office/officeart/2005/8/layout/orgChart1"/>
    <dgm:cxn modelId="{B24335A7-95E0-C34B-AC18-1ACD3822013B}" type="presParOf" srcId="{24E99555-8121-4D45-A246-ADA5935F6493}" destId="{92168F0D-7321-7B44-BD47-38863A12461A}" srcOrd="1" destOrd="0" presId="urn:microsoft.com/office/officeart/2005/8/layout/orgChart1"/>
    <dgm:cxn modelId="{41F8AEB2-DC1E-C344-B0C1-7E93F8DFEF2D}" type="presParOf" srcId="{51C55AF2-78BF-5446-91A8-B158F7B594D8}" destId="{E9CF382E-9EAD-694D-8CE3-6617BA2BD46D}" srcOrd="1" destOrd="0" presId="urn:microsoft.com/office/officeart/2005/8/layout/orgChart1"/>
    <dgm:cxn modelId="{9D62DCEF-4691-D745-8403-02C9AE7E6E07}" type="presParOf" srcId="{51C55AF2-78BF-5446-91A8-B158F7B594D8}" destId="{1503B36E-1AA8-0B4C-825B-A2D0BC835D99}" srcOrd="2" destOrd="0" presId="urn:microsoft.com/office/officeart/2005/8/layout/orgChart1"/>
    <dgm:cxn modelId="{8EF6B641-491E-D84C-A1EA-DC91EEA424A5}" type="presParOf" srcId="{4C2B2416-56A9-0044-9CD9-77CE3F4BAF0B}" destId="{159DFFA5-52F2-354D-BC40-9A3F465BB191}" srcOrd="2" destOrd="0" presId="urn:microsoft.com/office/officeart/2005/8/layout/orgChart1"/>
    <dgm:cxn modelId="{26C6DAFA-DF59-A748-85A9-DBB4E1D42290}" type="presParOf" srcId="{159DFFA5-52F2-354D-BC40-9A3F465BB191}" destId="{5F384958-B375-F143-9F13-A49DB5966F25}" srcOrd="0" destOrd="0" presId="urn:microsoft.com/office/officeart/2005/8/layout/orgChart1"/>
    <dgm:cxn modelId="{BB94089D-1506-D04E-8EA0-44F71BE515D4}" type="presParOf" srcId="{159DFFA5-52F2-354D-BC40-9A3F465BB191}" destId="{202CA046-80E2-FB4D-B7C6-3A744B988793}" srcOrd="1" destOrd="0" presId="urn:microsoft.com/office/officeart/2005/8/layout/orgChart1"/>
    <dgm:cxn modelId="{06215CE5-5829-6646-B69E-043B0AAF7B1C}" type="presParOf" srcId="{202CA046-80E2-FB4D-B7C6-3A744B988793}" destId="{22C1AE2F-1237-D848-9ACD-92F3C4E5318D}" srcOrd="0" destOrd="0" presId="urn:microsoft.com/office/officeart/2005/8/layout/orgChart1"/>
    <dgm:cxn modelId="{299DAACB-1B9C-C845-9960-69E7FCBB39B2}" type="presParOf" srcId="{22C1AE2F-1237-D848-9ACD-92F3C4E5318D}" destId="{EEF7660B-303B-1840-BAA2-4DC565FABB3A}" srcOrd="0" destOrd="0" presId="urn:microsoft.com/office/officeart/2005/8/layout/orgChart1"/>
    <dgm:cxn modelId="{C32E6441-BDB2-CF40-8394-A0741E09E0D8}" type="presParOf" srcId="{22C1AE2F-1237-D848-9ACD-92F3C4E5318D}" destId="{060A72EC-FB4B-0047-B844-6C9578F9A332}" srcOrd="1" destOrd="0" presId="urn:microsoft.com/office/officeart/2005/8/layout/orgChart1"/>
    <dgm:cxn modelId="{EB447D79-91BB-2C4D-AD0C-2F18E7FF6DD7}" type="presParOf" srcId="{202CA046-80E2-FB4D-B7C6-3A744B988793}" destId="{D9683687-3F4C-AE43-840D-0261F97E2DFF}" srcOrd="1" destOrd="0" presId="urn:microsoft.com/office/officeart/2005/8/layout/orgChart1"/>
    <dgm:cxn modelId="{FC9432C3-2405-D743-99F7-DAFA8F19FF20}" type="presParOf" srcId="{202CA046-80E2-FB4D-B7C6-3A744B988793}" destId="{BFEA0307-16D3-A04C-9FD9-7DEE0DFCF6A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DFC777-9B72-AA4A-92DA-8B4BF2D51F21}" type="doc">
      <dgm:prSet loTypeId="urn:microsoft.com/office/officeart/2005/8/layout/orgChart1" loCatId="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0552655-E458-EE43-922F-F33AD286AE01}" type="asst">
      <dgm:prSet phldrT="[Text]" custT="1"/>
      <dgm:spPr>
        <a:solidFill>
          <a:schemeClr val="accent5"/>
        </a:solidFill>
        <a:ln>
          <a:solidFill>
            <a:srgbClr val="FFFFFF"/>
          </a:solidFill>
        </a:ln>
      </dgm:spPr>
      <dgm:t>
        <a:bodyPr/>
        <a:lstStyle/>
        <a:p>
          <a:r>
            <a:rPr lang="de-DE" sz="1800" dirty="0" err="1"/>
            <a:t>Ipsum</a:t>
          </a:r>
          <a:r>
            <a:rPr lang="de-DE" sz="1800" dirty="0"/>
            <a:t> 1</a:t>
          </a:r>
        </a:p>
      </dgm:t>
    </dgm:pt>
    <dgm:pt modelId="{439D183A-DF90-7D4A-A1CD-5D48ADCF8152}" type="parTrans" cxnId="{F94C820A-3A21-BF46-82D0-F7E5980B0FEF}">
      <dgm:prSet/>
      <dgm:spPr/>
      <dgm:t>
        <a:bodyPr/>
        <a:lstStyle/>
        <a:p>
          <a:endParaRPr lang="de-DE"/>
        </a:p>
      </dgm:t>
    </dgm:pt>
    <dgm:pt modelId="{9E4437E6-377D-484C-9896-0B388E8CAD09}" type="sibTrans" cxnId="{F94C820A-3A21-BF46-82D0-F7E5980B0FEF}">
      <dgm:prSet/>
      <dgm:spPr/>
      <dgm:t>
        <a:bodyPr/>
        <a:lstStyle/>
        <a:p>
          <a:endParaRPr lang="de-DE"/>
        </a:p>
      </dgm:t>
    </dgm:pt>
    <dgm:pt modelId="{86AD6448-58C8-644F-BF18-BB091F57F46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de-DE" sz="1800" dirty="0" err="1"/>
            <a:t>dolor</a:t>
          </a:r>
          <a:endParaRPr lang="de-DE" sz="1800" dirty="0"/>
        </a:p>
      </dgm:t>
    </dgm:pt>
    <dgm:pt modelId="{4D739947-7C1B-834D-A6B0-B18091E9C5A3}" type="parTrans" cxnId="{99893AA9-0EA3-894D-9846-BC30ECC9B9AD}">
      <dgm:prSet/>
      <dgm:spPr/>
      <dgm:t>
        <a:bodyPr/>
        <a:lstStyle/>
        <a:p>
          <a:endParaRPr lang="de-DE"/>
        </a:p>
      </dgm:t>
    </dgm:pt>
    <dgm:pt modelId="{4A10822A-92E6-2F4A-AABA-35E23B077EBB}" type="sibTrans" cxnId="{99893AA9-0EA3-894D-9846-BC30ECC9B9AD}">
      <dgm:prSet/>
      <dgm:spPr/>
      <dgm:t>
        <a:bodyPr/>
        <a:lstStyle/>
        <a:p>
          <a:endParaRPr lang="de-DE"/>
        </a:p>
      </dgm:t>
    </dgm:pt>
    <dgm:pt modelId="{EB9E8DF3-6165-9E40-AA6F-92F88CD7C8E6}">
      <dgm:prSet phldrT="[Text]" custT="1"/>
      <dgm:spPr>
        <a:solidFill>
          <a:schemeClr val="accent6"/>
        </a:solidFill>
      </dgm:spPr>
      <dgm:t>
        <a:bodyPr/>
        <a:lstStyle/>
        <a:p>
          <a:r>
            <a:rPr lang="de-DE" sz="1800" dirty="0" err="1"/>
            <a:t>sit</a:t>
          </a:r>
          <a:endParaRPr lang="de-DE" sz="1800" dirty="0"/>
        </a:p>
      </dgm:t>
    </dgm:pt>
    <dgm:pt modelId="{43081588-0C63-964D-9FC6-8F992B2C2618}" type="parTrans" cxnId="{A936A863-D807-194B-9EAD-249957535B70}">
      <dgm:prSet/>
      <dgm:spPr/>
      <dgm:t>
        <a:bodyPr/>
        <a:lstStyle/>
        <a:p>
          <a:endParaRPr lang="de-DE"/>
        </a:p>
      </dgm:t>
    </dgm:pt>
    <dgm:pt modelId="{904B8479-8622-0E4A-8A7B-264801682134}" type="sibTrans" cxnId="{A936A863-D807-194B-9EAD-249957535B70}">
      <dgm:prSet/>
      <dgm:spPr/>
      <dgm:t>
        <a:bodyPr/>
        <a:lstStyle/>
        <a:p>
          <a:endParaRPr lang="de-DE"/>
        </a:p>
      </dgm:t>
    </dgm:pt>
    <dgm:pt modelId="{0EB2AEA9-8F0D-8E48-8B0B-2BBE4166547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de-DE" sz="1800" dirty="0" err="1"/>
            <a:t>amet</a:t>
          </a:r>
          <a:endParaRPr lang="de-DE" sz="1800" dirty="0"/>
        </a:p>
      </dgm:t>
    </dgm:pt>
    <dgm:pt modelId="{9776A928-2110-5F40-B90A-8E6E12993C37}" type="parTrans" cxnId="{00EF0CE4-7A0A-3843-8D1C-0D1285D97100}">
      <dgm:prSet/>
      <dgm:spPr/>
      <dgm:t>
        <a:bodyPr/>
        <a:lstStyle/>
        <a:p>
          <a:endParaRPr lang="de-DE"/>
        </a:p>
      </dgm:t>
    </dgm:pt>
    <dgm:pt modelId="{4CC0FE70-491B-6046-973C-BE1F2FDD5FEE}" type="sibTrans" cxnId="{00EF0CE4-7A0A-3843-8D1C-0D1285D97100}">
      <dgm:prSet/>
      <dgm:spPr/>
      <dgm:t>
        <a:bodyPr/>
        <a:lstStyle/>
        <a:p>
          <a:endParaRPr lang="de-DE"/>
        </a:p>
      </dgm:t>
    </dgm:pt>
    <dgm:pt modelId="{C4876922-1ED4-774B-B44F-1D65C5195E0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de-DE" sz="1800" dirty="0" err="1"/>
            <a:t>Lorem</a:t>
          </a:r>
          <a:endParaRPr lang="de-DE" sz="1800" dirty="0"/>
        </a:p>
      </dgm:t>
    </dgm:pt>
    <dgm:pt modelId="{6E73F844-5E4C-E049-9414-DEE1ABAB64A7}" type="sibTrans" cxnId="{9E20346D-3495-DD4B-BE01-ED5C01F62FA1}">
      <dgm:prSet/>
      <dgm:spPr/>
      <dgm:t>
        <a:bodyPr/>
        <a:lstStyle/>
        <a:p>
          <a:endParaRPr lang="de-DE"/>
        </a:p>
      </dgm:t>
    </dgm:pt>
    <dgm:pt modelId="{714495BF-05D9-BC46-BAB6-2B14C99C163D}" type="parTrans" cxnId="{9E20346D-3495-DD4B-BE01-ED5C01F62FA1}">
      <dgm:prSet/>
      <dgm:spPr/>
      <dgm:t>
        <a:bodyPr/>
        <a:lstStyle/>
        <a:p>
          <a:endParaRPr lang="de-DE"/>
        </a:p>
      </dgm:t>
    </dgm:pt>
    <dgm:pt modelId="{BDA4764B-E8F0-9146-8C0A-0103E6E42832}" type="asst">
      <dgm:prSet phldrT="[Text]" custT="1"/>
      <dgm:spPr>
        <a:solidFill>
          <a:schemeClr val="accent2"/>
        </a:solidFill>
        <a:ln>
          <a:solidFill>
            <a:srgbClr val="FFFFFF"/>
          </a:solidFill>
        </a:ln>
      </dgm:spPr>
      <dgm:t>
        <a:bodyPr/>
        <a:lstStyle/>
        <a:p>
          <a:r>
            <a:rPr lang="de-DE" sz="1800" dirty="0" err="1"/>
            <a:t>Ipsum</a:t>
          </a:r>
          <a:r>
            <a:rPr lang="de-DE" sz="1800" dirty="0"/>
            <a:t> 2</a:t>
          </a:r>
        </a:p>
      </dgm:t>
    </dgm:pt>
    <dgm:pt modelId="{8C38AEB7-5DBD-B04E-90A8-ADA7ACAEE598}" type="parTrans" cxnId="{63EBAA88-E6B6-E94C-993F-DAC9B0C7682B}">
      <dgm:prSet/>
      <dgm:spPr/>
      <dgm:t>
        <a:bodyPr/>
        <a:lstStyle/>
        <a:p>
          <a:endParaRPr lang="de-DE"/>
        </a:p>
      </dgm:t>
    </dgm:pt>
    <dgm:pt modelId="{7190F2C4-AD15-3D4A-AFE9-D60FE336E0CB}" type="sibTrans" cxnId="{63EBAA88-E6B6-E94C-993F-DAC9B0C7682B}">
      <dgm:prSet/>
      <dgm:spPr/>
      <dgm:t>
        <a:bodyPr/>
        <a:lstStyle/>
        <a:p>
          <a:endParaRPr lang="de-DE"/>
        </a:p>
      </dgm:t>
    </dgm:pt>
    <dgm:pt modelId="{912208E9-D117-DB40-9EAB-EC95DF5E995B}" type="pres">
      <dgm:prSet presAssocID="{88DFC777-9B72-AA4A-92DA-8B4BF2D51F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C2B2416-56A9-0044-9CD9-77CE3F4BAF0B}" type="pres">
      <dgm:prSet presAssocID="{C4876922-1ED4-774B-B44F-1D65C5195E08}" presName="hierRoot1" presStyleCnt="0">
        <dgm:presLayoutVars>
          <dgm:hierBranch val="init"/>
        </dgm:presLayoutVars>
      </dgm:prSet>
      <dgm:spPr/>
    </dgm:pt>
    <dgm:pt modelId="{73B29631-A51B-DD4F-809F-0B4B90710E26}" type="pres">
      <dgm:prSet presAssocID="{C4876922-1ED4-774B-B44F-1D65C5195E08}" presName="rootComposite1" presStyleCnt="0"/>
      <dgm:spPr/>
    </dgm:pt>
    <dgm:pt modelId="{C2D49580-169C-D14F-B9EA-F7FBF8320EDB}" type="pres">
      <dgm:prSet presAssocID="{C4876922-1ED4-774B-B44F-1D65C5195E08}" presName="rootText1" presStyleLbl="node0" presStyleIdx="0" presStyleCnt="1">
        <dgm:presLayoutVars>
          <dgm:chPref val="3"/>
        </dgm:presLayoutVars>
      </dgm:prSet>
      <dgm:spPr/>
    </dgm:pt>
    <dgm:pt modelId="{365373B4-8975-3A4D-83A7-596A443DBD91}" type="pres">
      <dgm:prSet presAssocID="{C4876922-1ED4-774B-B44F-1D65C5195E08}" presName="rootConnector1" presStyleLbl="node1" presStyleIdx="0" presStyleCnt="0"/>
      <dgm:spPr/>
    </dgm:pt>
    <dgm:pt modelId="{F360BAF4-E968-1C43-94F9-B7D9EBE12D25}" type="pres">
      <dgm:prSet presAssocID="{C4876922-1ED4-774B-B44F-1D65C5195E08}" presName="hierChild2" presStyleCnt="0"/>
      <dgm:spPr/>
    </dgm:pt>
    <dgm:pt modelId="{8B5013E9-6778-7347-836D-FD968DF98097}" type="pres">
      <dgm:prSet presAssocID="{4D739947-7C1B-834D-A6B0-B18091E9C5A3}" presName="Name37" presStyleLbl="parChTrans1D2" presStyleIdx="0" presStyleCnt="5"/>
      <dgm:spPr/>
    </dgm:pt>
    <dgm:pt modelId="{8361309D-FE0A-0846-933F-F47F086DECB3}" type="pres">
      <dgm:prSet presAssocID="{86AD6448-58C8-644F-BF18-BB091F57F461}" presName="hierRoot2" presStyleCnt="0">
        <dgm:presLayoutVars>
          <dgm:hierBranch val="init"/>
        </dgm:presLayoutVars>
      </dgm:prSet>
      <dgm:spPr/>
    </dgm:pt>
    <dgm:pt modelId="{C4CC6E09-919E-3E40-8365-C8E4ADF03351}" type="pres">
      <dgm:prSet presAssocID="{86AD6448-58C8-644F-BF18-BB091F57F461}" presName="rootComposite" presStyleCnt="0"/>
      <dgm:spPr/>
    </dgm:pt>
    <dgm:pt modelId="{31483D6C-2A3E-A943-A695-4410F37496A1}" type="pres">
      <dgm:prSet presAssocID="{86AD6448-58C8-644F-BF18-BB091F57F461}" presName="rootText" presStyleLbl="node2" presStyleIdx="0" presStyleCnt="3">
        <dgm:presLayoutVars>
          <dgm:chPref val="3"/>
        </dgm:presLayoutVars>
      </dgm:prSet>
      <dgm:spPr/>
    </dgm:pt>
    <dgm:pt modelId="{A1B3EB01-0F31-964F-B8A4-3E68B07D8659}" type="pres">
      <dgm:prSet presAssocID="{86AD6448-58C8-644F-BF18-BB091F57F461}" presName="rootConnector" presStyleLbl="node2" presStyleIdx="0" presStyleCnt="3"/>
      <dgm:spPr/>
    </dgm:pt>
    <dgm:pt modelId="{6B3F05F4-8470-E449-B716-E30E38414311}" type="pres">
      <dgm:prSet presAssocID="{86AD6448-58C8-644F-BF18-BB091F57F461}" presName="hierChild4" presStyleCnt="0"/>
      <dgm:spPr/>
    </dgm:pt>
    <dgm:pt modelId="{3C37E594-C93D-AD46-9F73-2CB5637B5282}" type="pres">
      <dgm:prSet presAssocID="{86AD6448-58C8-644F-BF18-BB091F57F461}" presName="hierChild5" presStyleCnt="0"/>
      <dgm:spPr/>
    </dgm:pt>
    <dgm:pt modelId="{9A78AF35-4878-6D49-B17D-E36C4DA3E4E3}" type="pres">
      <dgm:prSet presAssocID="{43081588-0C63-964D-9FC6-8F992B2C2618}" presName="Name37" presStyleLbl="parChTrans1D2" presStyleIdx="1" presStyleCnt="5"/>
      <dgm:spPr/>
    </dgm:pt>
    <dgm:pt modelId="{778453AC-8251-C348-91A2-5B7ABAF2BF47}" type="pres">
      <dgm:prSet presAssocID="{EB9E8DF3-6165-9E40-AA6F-92F88CD7C8E6}" presName="hierRoot2" presStyleCnt="0">
        <dgm:presLayoutVars>
          <dgm:hierBranch val="init"/>
        </dgm:presLayoutVars>
      </dgm:prSet>
      <dgm:spPr/>
    </dgm:pt>
    <dgm:pt modelId="{8EDC9A9F-9E1F-CA4B-857B-6DC946CB7510}" type="pres">
      <dgm:prSet presAssocID="{EB9E8DF3-6165-9E40-AA6F-92F88CD7C8E6}" presName="rootComposite" presStyleCnt="0"/>
      <dgm:spPr/>
    </dgm:pt>
    <dgm:pt modelId="{C7ED59B4-2164-7E44-97C9-739D576745F2}" type="pres">
      <dgm:prSet presAssocID="{EB9E8DF3-6165-9E40-AA6F-92F88CD7C8E6}" presName="rootText" presStyleLbl="node2" presStyleIdx="1" presStyleCnt="3">
        <dgm:presLayoutVars>
          <dgm:chPref val="3"/>
        </dgm:presLayoutVars>
      </dgm:prSet>
      <dgm:spPr/>
    </dgm:pt>
    <dgm:pt modelId="{13ACECE7-EEDE-7F45-BCDA-86A43E439E86}" type="pres">
      <dgm:prSet presAssocID="{EB9E8DF3-6165-9E40-AA6F-92F88CD7C8E6}" presName="rootConnector" presStyleLbl="node2" presStyleIdx="1" presStyleCnt="3"/>
      <dgm:spPr/>
    </dgm:pt>
    <dgm:pt modelId="{17B81DF1-DFF2-334C-AC15-2F99F47A3CFB}" type="pres">
      <dgm:prSet presAssocID="{EB9E8DF3-6165-9E40-AA6F-92F88CD7C8E6}" presName="hierChild4" presStyleCnt="0"/>
      <dgm:spPr/>
    </dgm:pt>
    <dgm:pt modelId="{D994E2FE-98C6-9949-894A-B7EE15938FCE}" type="pres">
      <dgm:prSet presAssocID="{EB9E8DF3-6165-9E40-AA6F-92F88CD7C8E6}" presName="hierChild5" presStyleCnt="0"/>
      <dgm:spPr/>
    </dgm:pt>
    <dgm:pt modelId="{9EABB681-00BB-F940-AE6D-4840EBCAF20F}" type="pres">
      <dgm:prSet presAssocID="{9776A928-2110-5F40-B90A-8E6E12993C37}" presName="Name37" presStyleLbl="parChTrans1D2" presStyleIdx="2" presStyleCnt="5"/>
      <dgm:spPr/>
    </dgm:pt>
    <dgm:pt modelId="{51C55AF2-78BF-5446-91A8-B158F7B594D8}" type="pres">
      <dgm:prSet presAssocID="{0EB2AEA9-8F0D-8E48-8B0B-2BBE41665471}" presName="hierRoot2" presStyleCnt="0">
        <dgm:presLayoutVars>
          <dgm:hierBranch val="init"/>
        </dgm:presLayoutVars>
      </dgm:prSet>
      <dgm:spPr/>
    </dgm:pt>
    <dgm:pt modelId="{24E99555-8121-4D45-A246-ADA5935F6493}" type="pres">
      <dgm:prSet presAssocID="{0EB2AEA9-8F0D-8E48-8B0B-2BBE41665471}" presName="rootComposite" presStyleCnt="0"/>
      <dgm:spPr/>
    </dgm:pt>
    <dgm:pt modelId="{D1AA75FD-0C38-B645-858E-B1736ECD6612}" type="pres">
      <dgm:prSet presAssocID="{0EB2AEA9-8F0D-8E48-8B0B-2BBE41665471}" presName="rootText" presStyleLbl="node2" presStyleIdx="2" presStyleCnt="3" custLinFactNeighborX="1099">
        <dgm:presLayoutVars>
          <dgm:chPref val="3"/>
        </dgm:presLayoutVars>
      </dgm:prSet>
      <dgm:spPr/>
    </dgm:pt>
    <dgm:pt modelId="{92168F0D-7321-7B44-BD47-38863A12461A}" type="pres">
      <dgm:prSet presAssocID="{0EB2AEA9-8F0D-8E48-8B0B-2BBE41665471}" presName="rootConnector" presStyleLbl="node2" presStyleIdx="2" presStyleCnt="3"/>
      <dgm:spPr/>
    </dgm:pt>
    <dgm:pt modelId="{E9CF382E-9EAD-694D-8CE3-6617BA2BD46D}" type="pres">
      <dgm:prSet presAssocID="{0EB2AEA9-8F0D-8E48-8B0B-2BBE41665471}" presName="hierChild4" presStyleCnt="0"/>
      <dgm:spPr/>
    </dgm:pt>
    <dgm:pt modelId="{1503B36E-1AA8-0B4C-825B-A2D0BC835D99}" type="pres">
      <dgm:prSet presAssocID="{0EB2AEA9-8F0D-8E48-8B0B-2BBE41665471}" presName="hierChild5" presStyleCnt="0"/>
      <dgm:spPr/>
    </dgm:pt>
    <dgm:pt modelId="{159DFFA5-52F2-354D-BC40-9A3F465BB191}" type="pres">
      <dgm:prSet presAssocID="{C4876922-1ED4-774B-B44F-1D65C5195E08}" presName="hierChild3" presStyleCnt="0"/>
      <dgm:spPr/>
    </dgm:pt>
    <dgm:pt modelId="{5F384958-B375-F143-9F13-A49DB5966F25}" type="pres">
      <dgm:prSet presAssocID="{439D183A-DF90-7D4A-A1CD-5D48ADCF8152}" presName="Name111" presStyleLbl="parChTrans1D2" presStyleIdx="3" presStyleCnt="5"/>
      <dgm:spPr/>
    </dgm:pt>
    <dgm:pt modelId="{202CA046-80E2-FB4D-B7C6-3A744B988793}" type="pres">
      <dgm:prSet presAssocID="{20552655-E458-EE43-922F-F33AD286AE01}" presName="hierRoot3" presStyleCnt="0">
        <dgm:presLayoutVars>
          <dgm:hierBranch val="init"/>
        </dgm:presLayoutVars>
      </dgm:prSet>
      <dgm:spPr/>
    </dgm:pt>
    <dgm:pt modelId="{22C1AE2F-1237-D848-9ACD-92F3C4E5318D}" type="pres">
      <dgm:prSet presAssocID="{20552655-E458-EE43-922F-F33AD286AE01}" presName="rootComposite3" presStyleCnt="0"/>
      <dgm:spPr/>
    </dgm:pt>
    <dgm:pt modelId="{EEF7660B-303B-1840-BAA2-4DC565FABB3A}" type="pres">
      <dgm:prSet presAssocID="{20552655-E458-EE43-922F-F33AD286AE01}" presName="rootText3" presStyleLbl="asst1" presStyleIdx="0" presStyleCnt="2">
        <dgm:presLayoutVars>
          <dgm:chPref val="3"/>
        </dgm:presLayoutVars>
      </dgm:prSet>
      <dgm:spPr/>
    </dgm:pt>
    <dgm:pt modelId="{060A72EC-FB4B-0047-B844-6C9578F9A332}" type="pres">
      <dgm:prSet presAssocID="{20552655-E458-EE43-922F-F33AD286AE01}" presName="rootConnector3" presStyleLbl="asst1" presStyleIdx="0" presStyleCnt="2"/>
      <dgm:spPr/>
    </dgm:pt>
    <dgm:pt modelId="{D9683687-3F4C-AE43-840D-0261F97E2DFF}" type="pres">
      <dgm:prSet presAssocID="{20552655-E458-EE43-922F-F33AD286AE01}" presName="hierChild6" presStyleCnt="0"/>
      <dgm:spPr/>
    </dgm:pt>
    <dgm:pt modelId="{BFEA0307-16D3-A04C-9FD9-7DEE0DFCF6A7}" type="pres">
      <dgm:prSet presAssocID="{20552655-E458-EE43-922F-F33AD286AE01}" presName="hierChild7" presStyleCnt="0"/>
      <dgm:spPr/>
    </dgm:pt>
    <dgm:pt modelId="{E956FA1F-41AC-234B-9C52-E629EA7F0A74}" type="pres">
      <dgm:prSet presAssocID="{8C38AEB7-5DBD-B04E-90A8-ADA7ACAEE598}" presName="Name111" presStyleLbl="parChTrans1D2" presStyleIdx="4" presStyleCnt="5"/>
      <dgm:spPr/>
    </dgm:pt>
    <dgm:pt modelId="{9CB2C4A7-FC6C-3647-A761-313B7C9E3236}" type="pres">
      <dgm:prSet presAssocID="{BDA4764B-E8F0-9146-8C0A-0103E6E42832}" presName="hierRoot3" presStyleCnt="0">
        <dgm:presLayoutVars>
          <dgm:hierBranch val="init"/>
        </dgm:presLayoutVars>
      </dgm:prSet>
      <dgm:spPr/>
    </dgm:pt>
    <dgm:pt modelId="{9E9D1211-FAA2-4747-B27B-8B6A2626E34B}" type="pres">
      <dgm:prSet presAssocID="{BDA4764B-E8F0-9146-8C0A-0103E6E42832}" presName="rootComposite3" presStyleCnt="0"/>
      <dgm:spPr/>
    </dgm:pt>
    <dgm:pt modelId="{00CBC75E-1574-6A44-B229-C6C06E2A25DA}" type="pres">
      <dgm:prSet presAssocID="{BDA4764B-E8F0-9146-8C0A-0103E6E42832}" presName="rootText3" presStyleLbl="asst1" presStyleIdx="1" presStyleCnt="2">
        <dgm:presLayoutVars>
          <dgm:chPref val="3"/>
        </dgm:presLayoutVars>
      </dgm:prSet>
      <dgm:spPr/>
    </dgm:pt>
    <dgm:pt modelId="{F27ACB0E-C5D7-654B-897F-742D7ECE4504}" type="pres">
      <dgm:prSet presAssocID="{BDA4764B-E8F0-9146-8C0A-0103E6E42832}" presName="rootConnector3" presStyleLbl="asst1" presStyleIdx="1" presStyleCnt="2"/>
      <dgm:spPr/>
    </dgm:pt>
    <dgm:pt modelId="{8EBB061C-97F2-CC41-8249-D23D182B49F3}" type="pres">
      <dgm:prSet presAssocID="{BDA4764B-E8F0-9146-8C0A-0103E6E42832}" presName="hierChild6" presStyleCnt="0"/>
      <dgm:spPr/>
    </dgm:pt>
    <dgm:pt modelId="{849A4FB9-02B5-204B-A546-81C7B7E9ECAD}" type="pres">
      <dgm:prSet presAssocID="{BDA4764B-E8F0-9146-8C0A-0103E6E42832}" presName="hierChild7" presStyleCnt="0"/>
      <dgm:spPr/>
    </dgm:pt>
  </dgm:ptLst>
  <dgm:cxnLst>
    <dgm:cxn modelId="{69D60F08-E957-654B-AEAD-7D6EDF8BD57B}" type="presOf" srcId="{BDA4764B-E8F0-9146-8C0A-0103E6E42832}" destId="{00CBC75E-1574-6A44-B229-C6C06E2A25DA}" srcOrd="0" destOrd="0" presId="urn:microsoft.com/office/officeart/2005/8/layout/orgChart1"/>
    <dgm:cxn modelId="{F94C820A-3A21-BF46-82D0-F7E5980B0FEF}" srcId="{C4876922-1ED4-774B-B44F-1D65C5195E08}" destId="{20552655-E458-EE43-922F-F33AD286AE01}" srcOrd="0" destOrd="0" parTransId="{439D183A-DF90-7D4A-A1CD-5D48ADCF8152}" sibTransId="{9E4437E6-377D-484C-9896-0B388E8CAD09}"/>
    <dgm:cxn modelId="{46EB9124-E33B-044B-9BB1-5B746C38D157}" type="presOf" srcId="{C4876922-1ED4-774B-B44F-1D65C5195E08}" destId="{C2D49580-169C-D14F-B9EA-F7FBF8320EDB}" srcOrd="0" destOrd="0" presId="urn:microsoft.com/office/officeart/2005/8/layout/orgChart1"/>
    <dgm:cxn modelId="{22F90629-8520-7F4B-BD20-A606121B28F8}" type="presOf" srcId="{8C38AEB7-5DBD-B04E-90A8-ADA7ACAEE598}" destId="{E956FA1F-41AC-234B-9C52-E629EA7F0A74}" srcOrd="0" destOrd="0" presId="urn:microsoft.com/office/officeart/2005/8/layout/orgChart1"/>
    <dgm:cxn modelId="{DF5F2435-1085-2F44-A73C-08E0D092F1C6}" type="presOf" srcId="{9776A928-2110-5F40-B90A-8E6E12993C37}" destId="{9EABB681-00BB-F940-AE6D-4840EBCAF20F}" srcOrd="0" destOrd="0" presId="urn:microsoft.com/office/officeart/2005/8/layout/orgChart1"/>
    <dgm:cxn modelId="{8166FC3A-D585-6D49-8ACE-B2858C5FE09B}" type="presOf" srcId="{0EB2AEA9-8F0D-8E48-8B0B-2BBE41665471}" destId="{D1AA75FD-0C38-B645-858E-B1736ECD6612}" srcOrd="0" destOrd="0" presId="urn:microsoft.com/office/officeart/2005/8/layout/orgChart1"/>
    <dgm:cxn modelId="{AAC5073F-A5C9-9643-BCD9-430F93DA9127}" type="presOf" srcId="{20552655-E458-EE43-922F-F33AD286AE01}" destId="{EEF7660B-303B-1840-BAA2-4DC565FABB3A}" srcOrd="0" destOrd="0" presId="urn:microsoft.com/office/officeart/2005/8/layout/orgChart1"/>
    <dgm:cxn modelId="{D5598A51-3974-2E4F-8392-1CECC17B1804}" type="presOf" srcId="{43081588-0C63-964D-9FC6-8F992B2C2618}" destId="{9A78AF35-4878-6D49-B17D-E36C4DA3E4E3}" srcOrd="0" destOrd="0" presId="urn:microsoft.com/office/officeart/2005/8/layout/orgChart1"/>
    <dgm:cxn modelId="{AFB3F052-2A02-334C-B794-5541A732E114}" type="presOf" srcId="{88DFC777-9B72-AA4A-92DA-8B4BF2D51F21}" destId="{912208E9-D117-DB40-9EAB-EC95DF5E995B}" srcOrd="0" destOrd="0" presId="urn:microsoft.com/office/officeart/2005/8/layout/orgChart1"/>
    <dgm:cxn modelId="{71D73E57-7CF9-8B4A-ADF4-43F3E0704885}" type="presOf" srcId="{439D183A-DF90-7D4A-A1CD-5D48ADCF8152}" destId="{5F384958-B375-F143-9F13-A49DB5966F25}" srcOrd="0" destOrd="0" presId="urn:microsoft.com/office/officeart/2005/8/layout/orgChart1"/>
    <dgm:cxn modelId="{A936A863-D807-194B-9EAD-249957535B70}" srcId="{C4876922-1ED4-774B-B44F-1D65C5195E08}" destId="{EB9E8DF3-6165-9E40-AA6F-92F88CD7C8E6}" srcOrd="3" destOrd="0" parTransId="{43081588-0C63-964D-9FC6-8F992B2C2618}" sibTransId="{904B8479-8622-0E4A-8A7B-264801682134}"/>
    <dgm:cxn modelId="{9E20346D-3495-DD4B-BE01-ED5C01F62FA1}" srcId="{88DFC777-9B72-AA4A-92DA-8B4BF2D51F21}" destId="{C4876922-1ED4-774B-B44F-1D65C5195E08}" srcOrd="0" destOrd="0" parTransId="{714495BF-05D9-BC46-BAB6-2B14C99C163D}" sibTransId="{6E73F844-5E4C-E049-9414-DEE1ABAB64A7}"/>
    <dgm:cxn modelId="{C21C067D-56E3-7242-B5EC-663E182BE01D}" type="presOf" srcId="{4D739947-7C1B-834D-A6B0-B18091E9C5A3}" destId="{8B5013E9-6778-7347-836D-FD968DF98097}" srcOrd="0" destOrd="0" presId="urn:microsoft.com/office/officeart/2005/8/layout/orgChart1"/>
    <dgm:cxn modelId="{1556FF84-2803-FD4D-904E-1404D5D89AD2}" type="presOf" srcId="{0EB2AEA9-8F0D-8E48-8B0B-2BBE41665471}" destId="{92168F0D-7321-7B44-BD47-38863A12461A}" srcOrd="1" destOrd="0" presId="urn:microsoft.com/office/officeart/2005/8/layout/orgChart1"/>
    <dgm:cxn modelId="{63EBAA88-E6B6-E94C-993F-DAC9B0C7682B}" srcId="{C4876922-1ED4-774B-B44F-1D65C5195E08}" destId="{BDA4764B-E8F0-9146-8C0A-0103E6E42832}" srcOrd="1" destOrd="0" parTransId="{8C38AEB7-5DBD-B04E-90A8-ADA7ACAEE598}" sibTransId="{7190F2C4-AD15-3D4A-AFE9-D60FE336E0CB}"/>
    <dgm:cxn modelId="{C1EE83A0-7892-194B-B444-FC8C9BE29F48}" type="presOf" srcId="{86AD6448-58C8-644F-BF18-BB091F57F461}" destId="{31483D6C-2A3E-A943-A695-4410F37496A1}" srcOrd="0" destOrd="0" presId="urn:microsoft.com/office/officeart/2005/8/layout/orgChart1"/>
    <dgm:cxn modelId="{99893AA9-0EA3-894D-9846-BC30ECC9B9AD}" srcId="{C4876922-1ED4-774B-B44F-1D65C5195E08}" destId="{86AD6448-58C8-644F-BF18-BB091F57F461}" srcOrd="2" destOrd="0" parTransId="{4D739947-7C1B-834D-A6B0-B18091E9C5A3}" sibTransId="{4A10822A-92E6-2F4A-AABA-35E23B077EBB}"/>
    <dgm:cxn modelId="{413844B0-39C5-9E4B-ADAA-2EFC8156C907}" type="presOf" srcId="{EB9E8DF3-6165-9E40-AA6F-92F88CD7C8E6}" destId="{13ACECE7-EEDE-7F45-BCDA-86A43E439E86}" srcOrd="1" destOrd="0" presId="urn:microsoft.com/office/officeart/2005/8/layout/orgChart1"/>
    <dgm:cxn modelId="{FD6D9BB1-C8B5-0846-9B1B-0292239717F2}" type="presOf" srcId="{86AD6448-58C8-644F-BF18-BB091F57F461}" destId="{A1B3EB01-0F31-964F-B8A4-3E68B07D8659}" srcOrd="1" destOrd="0" presId="urn:microsoft.com/office/officeart/2005/8/layout/orgChart1"/>
    <dgm:cxn modelId="{8A169BB8-D95E-F740-B2C3-4E61937EF736}" type="presOf" srcId="{BDA4764B-E8F0-9146-8C0A-0103E6E42832}" destId="{F27ACB0E-C5D7-654B-897F-742D7ECE4504}" srcOrd="1" destOrd="0" presId="urn:microsoft.com/office/officeart/2005/8/layout/orgChart1"/>
    <dgm:cxn modelId="{5D8CF7D2-CC44-2241-8D9D-588167943160}" type="presOf" srcId="{C4876922-1ED4-774B-B44F-1D65C5195E08}" destId="{365373B4-8975-3A4D-83A7-596A443DBD91}" srcOrd="1" destOrd="0" presId="urn:microsoft.com/office/officeart/2005/8/layout/orgChart1"/>
    <dgm:cxn modelId="{EA386BE3-B1C4-D249-B829-A3E556186192}" type="presOf" srcId="{20552655-E458-EE43-922F-F33AD286AE01}" destId="{060A72EC-FB4B-0047-B844-6C9578F9A332}" srcOrd="1" destOrd="0" presId="urn:microsoft.com/office/officeart/2005/8/layout/orgChart1"/>
    <dgm:cxn modelId="{00EF0CE4-7A0A-3843-8D1C-0D1285D97100}" srcId="{C4876922-1ED4-774B-B44F-1D65C5195E08}" destId="{0EB2AEA9-8F0D-8E48-8B0B-2BBE41665471}" srcOrd="4" destOrd="0" parTransId="{9776A928-2110-5F40-B90A-8E6E12993C37}" sibTransId="{4CC0FE70-491B-6046-973C-BE1F2FDD5FEE}"/>
    <dgm:cxn modelId="{E2F0D7FE-F678-7D4E-8FFC-111A16B7A3B9}" type="presOf" srcId="{EB9E8DF3-6165-9E40-AA6F-92F88CD7C8E6}" destId="{C7ED59B4-2164-7E44-97C9-739D576745F2}" srcOrd="0" destOrd="0" presId="urn:microsoft.com/office/officeart/2005/8/layout/orgChart1"/>
    <dgm:cxn modelId="{EA9A8DB4-C760-1A47-B67E-1501DCD3348E}" type="presParOf" srcId="{912208E9-D117-DB40-9EAB-EC95DF5E995B}" destId="{4C2B2416-56A9-0044-9CD9-77CE3F4BAF0B}" srcOrd="0" destOrd="0" presId="urn:microsoft.com/office/officeart/2005/8/layout/orgChart1"/>
    <dgm:cxn modelId="{E362001C-8C06-4C49-889B-AF9C4AA07A21}" type="presParOf" srcId="{4C2B2416-56A9-0044-9CD9-77CE3F4BAF0B}" destId="{73B29631-A51B-DD4F-809F-0B4B90710E26}" srcOrd="0" destOrd="0" presId="urn:microsoft.com/office/officeart/2005/8/layout/orgChart1"/>
    <dgm:cxn modelId="{58BE94C6-4DC8-F04E-A3AE-9BB24E91FC5A}" type="presParOf" srcId="{73B29631-A51B-DD4F-809F-0B4B90710E26}" destId="{C2D49580-169C-D14F-B9EA-F7FBF8320EDB}" srcOrd="0" destOrd="0" presId="urn:microsoft.com/office/officeart/2005/8/layout/orgChart1"/>
    <dgm:cxn modelId="{A51C3748-857D-D745-AD5C-5FD8B342484F}" type="presParOf" srcId="{73B29631-A51B-DD4F-809F-0B4B90710E26}" destId="{365373B4-8975-3A4D-83A7-596A443DBD91}" srcOrd="1" destOrd="0" presId="urn:microsoft.com/office/officeart/2005/8/layout/orgChart1"/>
    <dgm:cxn modelId="{14BE56D5-C8C8-AC4C-AB03-476C77C51E20}" type="presParOf" srcId="{4C2B2416-56A9-0044-9CD9-77CE3F4BAF0B}" destId="{F360BAF4-E968-1C43-94F9-B7D9EBE12D25}" srcOrd="1" destOrd="0" presId="urn:microsoft.com/office/officeart/2005/8/layout/orgChart1"/>
    <dgm:cxn modelId="{34DDA5E9-1342-D745-BB6D-72336836E983}" type="presParOf" srcId="{F360BAF4-E968-1C43-94F9-B7D9EBE12D25}" destId="{8B5013E9-6778-7347-836D-FD968DF98097}" srcOrd="0" destOrd="0" presId="urn:microsoft.com/office/officeart/2005/8/layout/orgChart1"/>
    <dgm:cxn modelId="{3E5D35A4-668A-8046-808E-8CD1E1DB2084}" type="presParOf" srcId="{F360BAF4-E968-1C43-94F9-B7D9EBE12D25}" destId="{8361309D-FE0A-0846-933F-F47F086DECB3}" srcOrd="1" destOrd="0" presId="urn:microsoft.com/office/officeart/2005/8/layout/orgChart1"/>
    <dgm:cxn modelId="{AE7405FD-8A5E-2749-BA55-77C4DF762172}" type="presParOf" srcId="{8361309D-FE0A-0846-933F-F47F086DECB3}" destId="{C4CC6E09-919E-3E40-8365-C8E4ADF03351}" srcOrd="0" destOrd="0" presId="urn:microsoft.com/office/officeart/2005/8/layout/orgChart1"/>
    <dgm:cxn modelId="{04FC247D-58F8-F948-B3B1-89DAA5A60A54}" type="presParOf" srcId="{C4CC6E09-919E-3E40-8365-C8E4ADF03351}" destId="{31483D6C-2A3E-A943-A695-4410F37496A1}" srcOrd="0" destOrd="0" presId="urn:microsoft.com/office/officeart/2005/8/layout/orgChart1"/>
    <dgm:cxn modelId="{89F6A3E7-F101-1342-BE90-287B89B6AA81}" type="presParOf" srcId="{C4CC6E09-919E-3E40-8365-C8E4ADF03351}" destId="{A1B3EB01-0F31-964F-B8A4-3E68B07D8659}" srcOrd="1" destOrd="0" presId="urn:microsoft.com/office/officeart/2005/8/layout/orgChart1"/>
    <dgm:cxn modelId="{566DF9D8-4B89-0449-B90B-CA3BF702424D}" type="presParOf" srcId="{8361309D-FE0A-0846-933F-F47F086DECB3}" destId="{6B3F05F4-8470-E449-B716-E30E38414311}" srcOrd="1" destOrd="0" presId="urn:microsoft.com/office/officeart/2005/8/layout/orgChart1"/>
    <dgm:cxn modelId="{C464E47B-A3BD-8B41-A5FC-8BA1D2DF6EE1}" type="presParOf" srcId="{8361309D-FE0A-0846-933F-F47F086DECB3}" destId="{3C37E594-C93D-AD46-9F73-2CB5637B5282}" srcOrd="2" destOrd="0" presId="urn:microsoft.com/office/officeart/2005/8/layout/orgChart1"/>
    <dgm:cxn modelId="{0C106A75-DA0F-794A-BAB8-FE2CA2F0F096}" type="presParOf" srcId="{F360BAF4-E968-1C43-94F9-B7D9EBE12D25}" destId="{9A78AF35-4878-6D49-B17D-E36C4DA3E4E3}" srcOrd="2" destOrd="0" presId="urn:microsoft.com/office/officeart/2005/8/layout/orgChart1"/>
    <dgm:cxn modelId="{6906EC87-372F-214D-A6A1-94A5D9DB2701}" type="presParOf" srcId="{F360BAF4-E968-1C43-94F9-B7D9EBE12D25}" destId="{778453AC-8251-C348-91A2-5B7ABAF2BF47}" srcOrd="3" destOrd="0" presId="urn:microsoft.com/office/officeart/2005/8/layout/orgChart1"/>
    <dgm:cxn modelId="{26D4C63F-76A8-6843-BB5C-04866AF569FA}" type="presParOf" srcId="{778453AC-8251-C348-91A2-5B7ABAF2BF47}" destId="{8EDC9A9F-9E1F-CA4B-857B-6DC946CB7510}" srcOrd="0" destOrd="0" presId="urn:microsoft.com/office/officeart/2005/8/layout/orgChart1"/>
    <dgm:cxn modelId="{F8B5F85C-3809-0546-9833-E24150C15572}" type="presParOf" srcId="{8EDC9A9F-9E1F-CA4B-857B-6DC946CB7510}" destId="{C7ED59B4-2164-7E44-97C9-739D576745F2}" srcOrd="0" destOrd="0" presId="urn:microsoft.com/office/officeart/2005/8/layout/orgChart1"/>
    <dgm:cxn modelId="{2CDC201D-D03D-8C4B-BB12-497BE61AC6B0}" type="presParOf" srcId="{8EDC9A9F-9E1F-CA4B-857B-6DC946CB7510}" destId="{13ACECE7-EEDE-7F45-BCDA-86A43E439E86}" srcOrd="1" destOrd="0" presId="urn:microsoft.com/office/officeart/2005/8/layout/orgChart1"/>
    <dgm:cxn modelId="{74F0C6E8-C65C-1F4C-BC01-B65D8BA82CE9}" type="presParOf" srcId="{778453AC-8251-C348-91A2-5B7ABAF2BF47}" destId="{17B81DF1-DFF2-334C-AC15-2F99F47A3CFB}" srcOrd="1" destOrd="0" presId="urn:microsoft.com/office/officeart/2005/8/layout/orgChart1"/>
    <dgm:cxn modelId="{7EBE0890-DC69-0942-B413-8E3916C70813}" type="presParOf" srcId="{778453AC-8251-C348-91A2-5B7ABAF2BF47}" destId="{D994E2FE-98C6-9949-894A-B7EE15938FCE}" srcOrd="2" destOrd="0" presId="urn:microsoft.com/office/officeart/2005/8/layout/orgChart1"/>
    <dgm:cxn modelId="{A92159B6-2B9C-F84D-8331-722D92139863}" type="presParOf" srcId="{F360BAF4-E968-1C43-94F9-B7D9EBE12D25}" destId="{9EABB681-00BB-F940-AE6D-4840EBCAF20F}" srcOrd="4" destOrd="0" presId="urn:microsoft.com/office/officeart/2005/8/layout/orgChart1"/>
    <dgm:cxn modelId="{BCC8CC9A-86A5-6D4C-94D5-0C6D74997019}" type="presParOf" srcId="{F360BAF4-E968-1C43-94F9-B7D9EBE12D25}" destId="{51C55AF2-78BF-5446-91A8-B158F7B594D8}" srcOrd="5" destOrd="0" presId="urn:microsoft.com/office/officeart/2005/8/layout/orgChart1"/>
    <dgm:cxn modelId="{DF6DAD8F-E2AC-1E4F-B1D2-5C74AFF0CEA9}" type="presParOf" srcId="{51C55AF2-78BF-5446-91A8-B158F7B594D8}" destId="{24E99555-8121-4D45-A246-ADA5935F6493}" srcOrd="0" destOrd="0" presId="urn:microsoft.com/office/officeart/2005/8/layout/orgChart1"/>
    <dgm:cxn modelId="{B36A919F-3FDE-AB47-871A-561919F564EC}" type="presParOf" srcId="{24E99555-8121-4D45-A246-ADA5935F6493}" destId="{D1AA75FD-0C38-B645-858E-B1736ECD6612}" srcOrd="0" destOrd="0" presId="urn:microsoft.com/office/officeart/2005/8/layout/orgChart1"/>
    <dgm:cxn modelId="{6CC896B3-B7AD-4748-9D97-D6A17831F143}" type="presParOf" srcId="{24E99555-8121-4D45-A246-ADA5935F6493}" destId="{92168F0D-7321-7B44-BD47-38863A12461A}" srcOrd="1" destOrd="0" presId="urn:microsoft.com/office/officeart/2005/8/layout/orgChart1"/>
    <dgm:cxn modelId="{FF521A05-6B73-BE4B-A538-FD4EB8F2C4F3}" type="presParOf" srcId="{51C55AF2-78BF-5446-91A8-B158F7B594D8}" destId="{E9CF382E-9EAD-694D-8CE3-6617BA2BD46D}" srcOrd="1" destOrd="0" presId="urn:microsoft.com/office/officeart/2005/8/layout/orgChart1"/>
    <dgm:cxn modelId="{89F0ACF0-692D-6147-A0E3-8D94E4AA75F0}" type="presParOf" srcId="{51C55AF2-78BF-5446-91A8-B158F7B594D8}" destId="{1503B36E-1AA8-0B4C-825B-A2D0BC835D99}" srcOrd="2" destOrd="0" presId="urn:microsoft.com/office/officeart/2005/8/layout/orgChart1"/>
    <dgm:cxn modelId="{15FF182A-4A64-1D45-84BF-5CC896902EE5}" type="presParOf" srcId="{4C2B2416-56A9-0044-9CD9-77CE3F4BAF0B}" destId="{159DFFA5-52F2-354D-BC40-9A3F465BB191}" srcOrd="2" destOrd="0" presId="urn:microsoft.com/office/officeart/2005/8/layout/orgChart1"/>
    <dgm:cxn modelId="{2BC9B3A7-CDDD-994C-A5D5-E22A811EA8EB}" type="presParOf" srcId="{159DFFA5-52F2-354D-BC40-9A3F465BB191}" destId="{5F384958-B375-F143-9F13-A49DB5966F25}" srcOrd="0" destOrd="0" presId="urn:microsoft.com/office/officeart/2005/8/layout/orgChart1"/>
    <dgm:cxn modelId="{5D4DBE78-6261-7A40-97DE-4A3BDAC9B73F}" type="presParOf" srcId="{159DFFA5-52F2-354D-BC40-9A3F465BB191}" destId="{202CA046-80E2-FB4D-B7C6-3A744B988793}" srcOrd="1" destOrd="0" presId="urn:microsoft.com/office/officeart/2005/8/layout/orgChart1"/>
    <dgm:cxn modelId="{725F9437-3871-3B4B-82BE-191549B5233D}" type="presParOf" srcId="{202CA046-80E2-FB4D-B7C6-3A744B988793}" destId="{22C1AE2F-1237-D848-9ACD-92F3C4E5318D}" srcOrd="0" destOrd="0" presId="urn:microsoft.com/office/officeart/2005/8/layout/orgChart1"/>
    <dgm:cxn modelId="{6A954DEA-2E05-B64E-B781-FCF56B84E3A2}" type="presParOf" srcId="{22C1AE2F-1237-D848-9ACD-92F3C4E5318D}" destId="{EEF7660B-303B-1840-BAA2-4DC565FABB3A}" srcOrd="0" destOrd="0" presId="urn:microsoft.com/office/officeart/2005/8/layout/orgChart1"/>
    <dgm:cxn modelId="{E334ED6F-5DF4-B64E-BBDE-E030E817E6CA}" type="presParOf" srcId="{22C1AE2F-1237-D848-9ACD-92F3C4E5318D}" destId="{060A72EC-FB4B-0047-B844-6C9578F9A332}" srcOrd="1" destOrd="0" presId="urn:microsoft.com/office/officeart/2005/8/layout/orgChart1"/>
    <dgm:cxn modelId="{266E52E9-B9D2-DD47-866D-C1ECA4DAC347}" type="presParOf" srcId="{202CA046-80E2-FB4D-B7C6-3A744B988793}" destId="{D9683687-3F4C-AE43-840D-0261F97E2DFF}" srcOrd="1" destOrd="0" presId="urn:microsoft.com/office/officeart/2005/8/layout/orgChart1"/>
    <dgm:cxn modelId="{D58723E1-449C-1241-A850-C787DF773396}" type="presParOf" srcId="{202CA046-80E2-FB4D-B7C6-3A744B988793}" destId="{BFEA0307-16D3-A04C-9FD9-7DEE0DFCF6A7}" srcOrd="2" destOrd="0" presId="urn:microsoft.com/office/officeart/2005/8/layout/orgChart1"/>
    <dgm:cxn modelId="{417227AB-4BA0-EC40-9276-76865EF4B447}" type="presParOf" srcId="{159DFFA5-52F2-354D-BC40-9A3F465BB191}" destId="{E956FA1F-41AC-234B-9C52-E629EA7F0A74}" srcOrd="2" destOrd="0" presId="urn:microsoft.com/office/officeart/2005/8/layout/orgChart1"/>
    <dgm:cxn modelId="{6A21DC1C-89B1-4D40-B5A0-97EAC1261301}" type="presParOf" srcId="{159DFFA5-52F2-354D-BC40-9A3F465BB191}" destId="{9CB2C4A7-FC6C-3647-A761-313B7C9E3236}" srcOrd="3" destOrd="0" presId="urn:microsoft.com/office/officeart/2005/8/layout/orgChart1"/>
    <dgm:cxn modelId="{F85F3CC9-6BAF-E547-8C76-184806281C74}" type="presParOf" srcId="{9CB2C4A7-FC6C-3647-A761-313B7C9E3236}" destId="{9E9D1211-FAA2-4747-B27B-8B6A2626E34B}" srcOrd="0" destOrd="0" presId="urn:microsoft.com/office/officeart/2005/8/layout/orgChart1"/>
    <dgm:cxn modelId="{07D8A5A2-5702-4E4D-92FB-C4DCC4522A67}" type="presParOf" srcId="{9E9D1211-FAA2-4747-B27B-8B6A2626E34B}" destId="{00CBC75E-1574-6A44-B229-C6C06E2A25DA}" srcOrd="0" destOrd="0" presId="urn:microsoft.com/office/officeart/2005/8/layout/orgChart1"/>
    <dgm:cxn modelId="{3C5A0631-CA60-034C-8FF6-1B7EA6D4B43A}" type="presParOf" srcId="{9E9D1211-FAA2-4747-B27B-8B6A2626E34B}" destId="{F27ACB0E-C5D7-654B-897F-742D7ECE4504}" srcOrd="1" destOrd="0" presId="urn:microsoft.com/office/officeart/2005/8/layout/orgChart1"/>
    <dgm:cxn modelId="{77F257D9-366A-0A4A-B1E3-DFF3039AD3E7}" type="presParOf" srcId="{9CB2C4A7-FC6C-3647-A761-313B7C9E3236}" destId="{8EBB061C-97F2-CC41-8249-D23D182B49F3}" srcOrd="1" destOrd="0" presId="urn:microsoft.com/office/officeart/2005/8/layout/orgChart1"/>
    <dgm:cxn modelId="{3B7575D6-B4FD-E241-A701-7E882C785BFA}" type="presParOf" srcId="{9CB2C4A7-FC6C-3647-A761-313B7C9E3236}" destId="{849A4FB9-02B5-204B-A546-81C7B7E9ECA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384958-B375-F143-9F13-A49DB5966F25}">
      <dsp:nvSpPr>
        <dsp:cNvPr id="0" name=""/>
        <dsp:cNvSpPr/>
      </dsp:nvSpPr>
      <dsp:spPr>
        <a:xfrm>
          <a:off x="152755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99919" y="0"/>
              </a:moveTo>
              <a:lnTo>
                <a:pt x="99919" y="437740"/>
              </a:lnTo>
              <a:lnTo>
                <a:pt x="0" y="43774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BB681-00BB-F940-AE6D-4840EBCAF20F}">
      <dsp:nvSpPr>
        <dsp:cNvPr id="0" name=""/>
        <dsp:cNvSpPr/>
      </dsp:nvSpPr>
      <dsp:spPr>
        <a:xfrm>
          <a:off x="162747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562"/>
              </a:lnTo>
              <a:lnTo>
                <a:pt x="1151449" y="775562"/>
              </a:lnTo>
              <a:lnTo>
                <a:pt x="1151449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8AF35-4878-6D49-B17D-E36C4DA3E4E3}">
      <dsp:nvSpPr>
        <dsp:cNvPr id="0" name=""/>
        <dsp:cNvSpPr/>
      </dsp:nvSpPr>
      <dsp:spPr>
        <a:xfrm>
          <a:off x="1581752" y="476659"/>
          <a:ext cx="91440" cy="8754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013E9-6778-7347-836D-FD968DF98097}">
      <dsp:nvSpPr>
        <dsp:cNvPr id="0" name=""/>
        <dsp:cNvSpPr/>
      </dsp:nvSpPr>
      <dsp:spPr>
        <a:xfrm>
          <a:off x="47602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1151449" y="0"/>
              </a:moveTo>
              <a:lnTo>
                <a:pt x="1151449" y="775562"/>
              </a:lnTo>
              <a:lnTo>
                <a:pt x="0" y="775562"/>
              </a:lnTo>
              <a:lnTo>
                <a:pt x="0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49580-169C-D14F-B9EA-F7FBF8320EDB}">
      <dsp:nvSpPr>
        <dsp:cNvPr id="0" name=""/>
        <dsp:cNvSpPr/>
      </dsp:nvSpPr>
      <dsp:spPr>
        <a:xfrm>
          <a:off x="1151667" y="853"/>
          <a:ext cx="951610" cy="475805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Lorem</a:t>
          </a:r>
          <a:endParaRPr lang="de-DE" sz="1800" kern="1200" dirty="0"/>
        </a:p>
      </dsp:txBody>
      <dsp:txXfrm>
        <a:off x="1151667" y="853"/>
        <a:ext cx="951610" cy="475805"/>
      </dsp:txXfrm>
    </dsp:sp>
    <dsp:sp modelId="{31483D6C-2A3E-A943-A695-4410F37496A1}">
      <dsp:nvSpPr>
        <dsp:cNvPr id="0" name=""/>
        <dsp:cNvSpPr/>
      </dsp:nvSpPr>
      <dsp:spPr>
        <a:xfrm>
          <a:off x="218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dolor</a:t>
          </a:r>
          <a:endParaRPr lang="de-DE" sz="1800" kern="1200" dirty="0"/>
        </a:p>
      </dsp:txBody>
      <dsp:txXfrm>
        <a:off x="218" y="1352140"/>
        <a:ext cx="951610" cy="475805"/>
      </dsp:txXfrm>
    </dsp:sp>
    <dsp:sp modelId="{C7ED59B4-2164-7E44-97C9-739D576745F2}">
      <dsp:nvSpPr>
        <dsp:cNvPr id="0" name=""/>
        <dsp:cNvSpPr/>
      </dsp:nvSpPr>
      <dsp:spPr>
        <a:xfrm>
          <a:off x="1151667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sit</a:t>
          </a:r>
          <a:endParaRPr lang="de-DE" sz="1800" kern="1200" dirty="0"/>
        </a:p>
      </dsp:txBody>
      <dsp:txXfrm>
        <a:off x="1151667" y="1352140"/>
        <a:ext cx="951610" cy="475805"/>
      </dsp:txXfrm>
    </dsp:sp>
    <dsp:sp modelId="{D1AA75FD-0C38-B645-858E-B1736ECD6612}">
      <dsp:nvSpPr>
        <dsp:cNvPr id="0" name=""/>
        <dsp:cNvSpPr/>
      </dsp:nvSpPr>
      <dsp:spPr>
        <a:xfrm>
          <a:off x="2303116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amet</a:t>
          </a:r>
          <a:endParaRPr lang="de-DE" sz="1800" kern="1200" dirty="0"/>
        </a:p>
      </dsp:txBody>
      <dsp:txXfrm>
        <a:off x="2303116" y="1352140"/>
        <a:ext cx="951610" cy="475805"/>
      </dsp:txXfrm>
    </dsp:sp>
    <dsp:sp modelId="{EEF7660B-303B-1840-BAA2-4DC565FABB3A}">
      <dsp:nvSpPr>
        <dsp:cNvPr id="0" name=""/>
        <dsp:cNvSpPr/>
      </dsp:nvSpPr>
      <dsp:spPr>
        <a:xfrm>
          <a:off x="575943" y="676497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ipsum</a:t>
          </a:r>
          <a:endParaRPr lang="de-DE" sz="1800" kern="1200" dirty="0"/>
        </a:p>
      </dsp:txBody>
      <dsp:txXfrm>
        <a:off x="575943" y="676497"/>
        <a:ext cx="951610" cy="475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6FA1F-41AC-234B-9C52-E629EA7F0A74}">
      <dsp:nvSpPr>
        <dsp:cNvPr id="0" name=""/>
        <dsp:cNvSpPr/>
      </dsp:nvSpPr>
      <dsp:spPr>
        <a:xfrm>
          <a:off x="162747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7740"/>
              </a:lnTo>
              <a:lnTo>
                <a:pt x="99919" y="43774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84958-B375-F143-9F13-A49DB5966F25}">
      <dsp:nvSpPr>
        <dsp:cNvPr id="0" name=""/>
        <dsp:cNvSpPr/>
      </dsp:nvSpPr>
      <dsp:spPr>
        <a:xfrm>
          <a:off x="152755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99919" y="0"/>
              </a:moveTo>
              <a:lnTo>
                <a:pt x="99919" y="437740"/>
              </a:lnTo>
              <a:lnTo>
                <a:pt x="0" y="43774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BB681-00BB-F940-AE6D-4840EBCAF20F}">
      <dsp:nvSpPr>
        <dsp:cNvPr id="0" name=""/>
        <dsp:cNvSpPr/>
      </dsp:nvSpPr>
      <dsp:spPr>
        <a:xfrm>
          <a:off x="1627473" y="476659"/>
          <a:ext cx="1151667" cy="875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562"/>
              </a:lnTo>
              <a:lnTo>
                <a:pt x="1151667" y="775562"/>
              </a:lnTo>
              <a:lnTo>
                <a:pt x="1151667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8AF35-4878-6D49-B17D-E36C4DA3E4E3}">
      <dsp:nvSpPr>
        <dsp:cNvPr id="0" name=""/>
        <dsp:cNvSpPr/>
      </dsp:nvSpPr>
      <dsp:spPr>
        <a:xfrm>
          <a:off x="1581752" y="476659"/>
          <a:ext cx="91440" cy="8754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013E9-6778-7347-836D-FD968DF98097}">
      <dsp:nvSpPr>
        <dsp:cNvPr id="0" name=""/>
        <dsp:cNvSpPr/>
      </dsp:nvSpPr>
      <dsp:spPr>
        <a:xfrm>
          <a:off x="47602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1151449" y="0"/>
              </a:moveTo>
              <a:lnTo>
                <a:pt x="1151449" y="775562"/>
              </a:lnTo>
              <a:lnTo>
                <a:pt x="0" y="775562"/>
              </a:lnTo>
              <a:lnTo>
                <a:pt x="0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49580-169C-D14F-B9EA-F7FBF8320EDB}">
      <dsp:nvSpPr>
        <dsp:cNvPr id="0" name=""/>
        <dsp:cNvSpPr/>
      </dsp:nvSpPr>
      <dsp:spPr>
        <a:xfrm>
          <a:off x="1151667" y="853"/>
          <a:ext cx="951610" cy="475805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Lorem</a:t>
          </a:r>
          <a:endParaRPr lang="de-DE" sz="1800" kern="1200" dirty="0"/>
        </a:p>
      </dsp:txBody>
      <dsp:txXfrm>
        <a:off x="1151667" y="853"/>
        <a:ext cx="951610" cy="475805"/>
      </dsp:txXfrm>
    </dsp:sp>
    <dsp:sp modelId="{31483D6C-2A3E-A943-A695-4410F37496A1}">
      <dsp:nvSpPr>
        <dsp:cNvPr id="0" name=""/>
        <dsp:cNvSpPr/>
      </dsp:nvSpPr>
      <dsp:spPr>
        <a:xfrm>
          <a:off x="218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dolor</a:t>
          </a:r>
          <a:endParaRPr lang="de-DE" sz="1800" kern="1200" dirty="0"/>
        </a:p>
      </dsp:txBody>
      <dsp:txXfrm>
        <a:off x="218" y="1352140"/>
        <a:ext cx="951610" cy="475805"/>
      </dsp:txXfrm>
    </dsp:sp>
    <dsp:sp modelId="{C7ED59B4-2164-7E44-97C9-739D576745F2}">
      <dsp:nvSpPr>
        <dsp:cNvPr id="0" name=""/>
        <dsp:cNvSpPr/>
      </dsp:nvSpPr>
      <dsp:spPr>
        <a:xfrm>
          <a:off x="1151667" y="1352140"/>
          <a:ext cx="951610" cy="475805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sit</a:t>
          </a:r>
          <a:endParaRPr lang="de-DE" sz="1800" kern="1200" dirty="0"/>
        </a:p>
      </dsp:txBody>
      <dsp:txXfrm>
        <a:off x="1151667" y="1352140"/>
        <a:ext cx="951610" cy="475805"/>
      </dsp:txXfrm>
    </dsp:sp>
    <dsp:sp modelId="{D1AA75FD-0C38-B645-858E-B1736ECD6612}">
      <dsp:nvSpPr>
        <dsp:cNvPr id="0" name=""/>
        <dsp:cNvSpPr/>
      </dsp:nvSpPr>
      <dsp:spPr>
        <a:xfrm>
          <a:off x="2303335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amet</a:t>
          </a:r>
          <a:endParaRPr lang="de-DE" sz="1800" kern="1200" dirty="0"/>
        </a:p>
      </dsp:txBody>
      <dsp:txXfrm>
        <a:off x="2303335" y="1352140"/>
        <a:ext cx="951610" cy="475805"/>
      </dsp:txXfrm>
    </dsp:sp>
    <dsp:sp modelId="{EEF7660B-303B-1840-BAA2-4DC565FABB3A}">
      <dsp:nvSpPr>
        <dsp:cNvPr id="0" name=""/>
        <dsp:cNvSpPr/>
      </dsp:nvSpPr>
      <dsp:spPr>
        <a:xfrm>
          <a:off x="575943" y="676497"/>
          <a:ext cx="951610" cy="475805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Ipsum</a:t>
          </a:r>
          <a:r>
            <a:rPr lang="de-DE" sz="1800" kern="1200" dirty="0"/>
            <a:t> 1</a:t>
          </a:r>
        </a:p>
      </dsp:txBody>
      <dsp:txXfrm>
        <a:off x="575943" y="676497"/>
        <a:ext cx="951610" cy="475805"/>
      </dsp:txXfrm>
    </dsp:sp>
    <dsp:sp modelId="{00CBC75E-1574-6A44-B229-C6C06E2A25DA}">
      <dsp:nvSpPr>
        <dsp:cNvPr id="0" name=""/>
        <dsp:cNvSpPr/>
      </dsp:nvSpPr>
      <dsp:spPr>
        <a:xfrm>
          <a:off x="1727392" y="676497"/>
          <a:ext cx="951610" cy="475805"/>
        </a:xfrm>
        <a:prstGeom prst="rect">
          <a:avLst/>
        </a:prstGeom>
        <a:solidFill>
          <a:schemeClr val="accent2"/>
        </a:solidFill>
        <a:ln w="1905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 err="1"/>
            <a:t>Ipsum</a:t>
          </a:r>
          <a:r>
            <a:rPr lang="de-DE" sz="1800" kern="1200" dirty="0"/>
            <a:t> 2</a:t>
          </a:r>
        </a:p>
      </dsp:txBody>
      <dsp:txXfrm>
        <a:off x="1727392" y="676497"/>
        <a:ext cx="951610" cy="475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A39A-03FE-46E2-B8A7-A90ACB081E64}" type="datetimeFigureOut">
              <a:rPr lang="de-CH" smtClean="0"/>
              <a:t>11.09.25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5234C-55FD-4899-946B-6259D387884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648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88463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800" y="1450799"/>
            <a:ext cx="7502400" cy="1691411"/>
          </a:xfrm>
        </p:spPr>
        <p:txBody>
          <a:bodyPr lIns="0" tIns="0" rIns="0" bIns="0" anchor="b">
            <a:noAutofit/>
          </a:bodyPr>
          <a:lstStyle>
            <a:lvl1pPr algn="l">
              <a:defRPr sz="4000" baseline="0">
                <a:solidFill>
                  <a:srgbClr val="2786C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800" y="3261600"/>
            <a:ext cx="7502400" cy="864000"/>
          </a:xfrm>
        </p:spPr>
        <p:txBody>
          <a:bodyPr lIns="0" tIns="0" rIns="0" bIns="0"/>
          <a:lstStyle>
            <a:lvl1pPr marL="0" indent="0" algn="l">
              <a:buNone/>
              <a:defRPr sz="20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cxnSp>
        <p:nvCxnSpPr>
          <p:cNvPr id="4" name="Gerade Verbindung 4">
            <a:extLst>
              <a:ext uri="{FF2B5EF4-FFF2-40B4-BE49-F238E27FC236}">
                <a16:creationId xmlns:a16="http://schemas.microsoft.com/office/drawing/2014/main" id="{F437B169-3EFF-0E8A-5F78-E590617C2413}"/>
              </a:ext>
            </a:extLst>
          </p:cNvPr>
          <p:cNvCxnSpPr>
            <a:cxnSpLocks/>
          </p:cNvCxnSpPr>
          <p:nvPr userDrawn="1"/>
        </p:nvCxnSpPr>
        <p:spPr>
          <a:xfrm>
            <a:off x="410828" y="0"/>
            <a:ext cx="0" cy="4124960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82743B7-B20F-568C-9325-092BCD935100}"/>
              </a:ext>
            </a:extLst>
          </p:cNvPr>
          <p:cNvGrpSpPr/>
          <p:nvPr userDrawn="1"/>
        </p:nvGrpSpPr>
        <p:grpSpPr>
          <a:xfrm>
            <a:off x="5577844" y="264807"/>
            <a:ext cx="3312314" cy="694542"/>
            <a:chOff x="5577844" y="264807"/>
            <a:chExt cx="3312314" cy="694542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8F36A95E-B6B0-0329-F587-F9D4D01712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242157" y="264807"/>
              <a:ext cx="648001" cy="648001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09D9465-D3DF-96F7-FCFA-416516D62894}"/>
                </a:ext>
              </a:extLst>
            </p:cNvPr>
            <p:cNvSpPr txBox="1"/>
            <p:nvPr userDrawn="1"/>
          </p:nvSpPr>
          <p:spPr>
            <a:xfrm>
              <a:off x="5577844" y="304990"/>
              <a:ext cx="2664315" cy="65435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de-DE" sz="16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1600" dirty="0"/>
                <a:t>International</a:t>
              </a:r>
            </a:p>
          </p:txBody>
        </p:sp>
      </p:grpSp>
      <p:sp>
        <p:nvSpPr>
          <p:cNvPr id="14" name="Textfeld 8">
            <a:extLst>
              <a:ext uri="{FF2B5EF4-FFF2-40B4-BE49-F238E27FC236}">
                <a16:creationId xmlns:a16="http://schemas.microsoft.com/office/drawing/2014/main" id="{C1D2EBA1-7681-1ED8-C9FA-894895C0ABBC}"/>
              </a:ext>
            </a:extLst>
          </p:cNvPr>
          <p:cNvSpPr txBox="1"/>
          <p:nvPr userDrawn="1"/>
        </p:nvSpPr>
        <p:spPr>
          <a:xfrm>
            <a:off x="529200" y="4788230"/>
            <a:ext cx="8089200" cy="273600"/>
          </a:xfrm>
          <a:prstGeom prst="rect">
            <a:avLst/>
          </a:prstGeom>
          <a:noFill/>
        </p:spPr>
        <p:txBody>
          <a:bodyPr wrap="square" lIns="0" tIns="46800" rIns="0" bIns="4680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000" dirty="0"/>
              <a:t>NAK International  |  2025</a:t>
            </a:r>
          </a:p>
        </p:txBody>
      </p:sp>
    </p:spTree>
    <p:extLst>
      <p:ext uri="{BB962C8B-B14F-4D97-AF65-F5344CB8AC3E}">
        <p14:creationId xmlns:p14="http://schemas.microsoft.com/office/powerpoint/2010/main" val="762880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8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8E73380-B9B5-781F-7ED9-C732B5FF28B1}"/>
              </a:ext>
            </a:extLst>
          </p:cNvPr>
          <p:cNvGrpSpPr/>
          <p:nvPr userDrawn="1"/>
        </p:nvGrpSpPr>
        <p:grpSpPr>
          <a:xfrm>
            <a:off x="2916000" y="2246400"/>
            <a:ext cx="3312314" cy="694542"/>
            <a:chOff x="5577844" y="264807"/>
            <a:chExt cx="3312314" cy="694542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9C31467D-8951-AC0A-B258-235056EF5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242157" y="264807"/>
              <a:ext cx="648001" cy="648001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C41D9CC1-0367-9EF2-AC49-BDEDDF1FED31}"/>
                </a:ext>
              </a:extLst>
            </p:cNvPr>
            <p:cNvSpPr txBox="1"/>
            <p:nvPr userDrawn="1"/>
          </p:nvSpPr>
          <p:spPr>
            <a:xfrm>
              <a:off x="5577844" y="304990"/>
              <a:ext cx="2664315" cy="65435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de-DE" sz="1600" b="1" dirty="0"/>
                <a:t>Neuapostolische Kirche</a:t>
              </a:r>
            </a:p>
            <a:p>
              <a:pPr algn="r">
                <a:lnSpc>
                  <a:spcPct val="100000"/>
                </a:lnSpc>
              </a:pPr>
              <a:r>
                <a:rPr lang="de-DE" sz="1600" dirty="0"/>
                <a:t>International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51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N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/>
          <a:lstStyle>
            <a:lvl1pPr marL="270000" indent="-262800">
              <a:buClr>
                <a:srgbClr val="2786CF"/>
              </a:buClr>
              <a:buFont typeface="+mj-lt"/>
              <a:buAutoNum type="arabicPeriod"/>
              <a:defRPr/>
            </a:lvl1pPr>
            <a:lvl2pPr marL="541338" indent="-262800">
              <a:buFont typeface="+mj-lt"/>
              <a:buAutoNum type="arabicPeriod"/>
              <a:defRPr/>
            </a:lvl2pPr>
            <a:lvl3pPr marL="810000" indent="-262800">
              <a:buFont typeface="+mj-lt"/>
              <a:buAutoNum type="arabicPeriod"/>
              <a:tabLst>
                <a:tab pos="541338" algn="l"/>
              </a:tabLst>
              <a:defRPr/>
            </a:lvl3pPr>
            <a:lvl4pPr marL="1080000" indent="-262800">
              <a:spcBef>
                <a:spcPts val="432"/>
              </a:spcBef>
              <a:buFont typeface="+mj-lt"/>
              <a:buAutoNum type="arabicPeriod"/>
              <a:defRPr/>
            </a:lvl4pPr>
            <a:lvl5pPr marL="1350000" indent="-262800">
              <a:spcBef>
                <a:spcPts val="432"/>
              </a:spcBef>
              <a:buFont typeface="+mj-lt"/>
              <a:buAutoNum type="arabicPeriod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1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Num+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/>
          <a:lstStyle>
            <a:lvl1pPr marL="270000" indent="-262800">
              <a:buClr>
                <a:srgbClr val="2786CF"/>
              </a:buClr>
              <a:buFont typeface="+mj-lt"/>
              <a:buAutoNum type="arabicPeriod"/>
              <a:defRPr/>
            </a:lvl1pPr>
            <a:lvl2pPr marL="450000" indent="-172800">
              <a:buFont typeface="Wingdings" panose="05000000000000000000" pitchFamily="2" charset="2"/>
              <a:buChar char="§"/>
              <a:defRPr/>
            </a:lvl2pPr>
            <a:lvl3pPr marL="630000" indent="-172800">
              <a:buFont typeface="Wingdings" panose="05000000000000000000" pitchFamily="2" charset="2"/>
              <a:buChar char="§"/>
              <a:tabLst>
                <a:tab pos="541338" algn="l"/>
              </a:tabLst>
              <a:defRPr/>
            </a:lvl3pPr>
            <a:lvl4pPr marL="810000" indent="-172800">
              <a:spcBef>
                <a:spcPts val="432"/>
              </a:spcBef>
              <a:buFont typeface="Wingdings" panose="05000000000000000000" pitchFamily="2" charset="2"/>
              <a:buChar char="§"/>
              <a:defRPr/>
            </a:lvl4pPr>
            <a:lvl5pPr marL="990000" indent="-172800">
              <a:spcBef>
                <a:spcPts val="432"/>
              </a:spcBef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7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einspaltig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/>
          <a:lstStyle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9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200" y="889200"/>
            <a:ext cx="4140000" cy="3765600"/>
          </a:xfrm>
        </p:spPr>
        <p:txBody>
          <a:bodyPr lIns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4800" y="889200"/>
            <a:ext cx="4140000" cy="3765600"/>
          </a:xfrm>
        </p:spPr>
        <p:txBody>
          <a:bodyPr lIns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 mit Zwischen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9200" y="889200"/>
            <a:ext cx="4140000" cy="360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00" y="1317600"/>
            <a:ext cx="4140000" cy="3337200"/>
          </a:xfrm>
        </p:spPr>
        <p:txBody>
          <a:bodyPr lIns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4800" y="889200"/>
            <a:ext cx="4140000" cy="360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4800" y="1317600"/>
            <a:ext cx="4140000" cy="3337200"/>
          </a:xfrm>
        </p:spPr>
        <p:txBody>
          <a:bodyPr lIns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DF21D-F22E-34CA-0E73-6EE823FEF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198" y="1836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745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04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1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48" r:id="rId2"/>
    <p:sldLayoutId id="2147483680" r:id="rId3"/>
  </p:sldLayoutIdLst>
  <p:hf sldNum="0" hdr="0" dt="0"/>
  <p:txStyles>
    <p:titleStyle>
      <a:lvl1pPr algn="l" defTabSz="457178" rtl="0" eaLnBrk="1" latinLnBrk="0" hangingPunct="1">
        <a:spcBef>
          <a:spcPct val="0"/>
        </a:spcBef>
        <a:buNone/>
        <a:defRPr sz="2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178" rtl="0" eaLnBrk="1" latinLnBrk="0" hangingPunct="1">
        <a:spcBef>
          <a:spcPct val="20000"/>
        </a:spcBef>
        <a:buClr>
          <a:schemeClr val="accent1"/>
        </a:buClr>
        <a:buFont typeface="Wingdings" charset="2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57170" indent="-173030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2899" indent="-185729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198" y="1836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9198" y="889679"/>
            <a:ext cx="8535600" cy="37656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8" name="Textfeld 10">
            <a:extLst>
              <a:ext uri="{FF2B5EF4-FFF2-40B4-BE49-F238E27FC236}">
                <a16:creationId xmlns:a16="http://schemas.microsoft.com/office/drawing/2014/main" id="{D8CC94D9-0EDC-792A-6FE5-C51DEE79B284}"/>
              </a:ext>
            </a:extLst>
          </p:cNvPr>
          <p:cNvSpPr txBox="1"/>
          <p:nvPr userDrawn="1"/>
        </p:nvSpPr>
        <p:spPr>
          <a:xfrm>
            <a:off x="0" y="4782913"/>
            <a:ext cx="554400" cy="256097"/>
          </a:xfrm>
          <a:prstGeom prst="rect">
            <a:avLst/>
          </a:prstGeom>
          <a:noFill/>
        </p:spPr>
        <p:txBody>
          <a:bodyPr wrap="square" lIns="0" tIns="46800" rIns="0" bIns="4680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02B55A8-F67A-4AB1-8757-CDD36452006B}" type="slidenum">
              <a:rPr lang="de-CH" sz="1050" b="1" smtClean="0"/>
              <a:pPr algn="ctr"/>
              <a:t>‹Nr.›</a:t>
            </a:fld>
            <a:endParaRPr lang="de-CH" sz="1050" b="1" dirty="0"/>
          </a:p>
        </p:txBody>
      </p:sp>
      <p:pic>
        <p:nvPicPr>
          <p:cNvPr id="9" name="Bild 10">
            <a:extLst>
              <a:ext uri="{FF2B5EF4-FFF2-40B4-BE49-F238E27FC236}">
                <a16:creationId xmlns:a16="http://schemas.microsoft.com/office/drawing/2014/main" id="{CB8746DE-D295-77EB-D288-D6A72CD188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8704800" y="4712400"/>
            <a:ext cx="360000" cy="360000"/>
          </a:xfrm>
          <a:prstGeom prst="rect">
            <a:avLst/>
          </a:prstGeom>
        </p:spPr>
      </p:pic>
      <p:sp>
        <p:nvSpPr>
          <p:cNvPr id="10" name="Textfeld 8">
            <a:extLst>
              <a:ext uri="{FF2B5EF4-FFF2-40B4-BE49-F238E27FC236}">
                <a16:creationId xmlns:a16="http://schemas.microsoft.com/office/drawing/2014/main" id="{57B670D3-C103-3AA0-4832-97C053B7285D}"/>
              </a:ext>
            </a:extLst>
          </p:cNvPr>
          <p:cNvSpPr txBox="1"/>
          <p:nvPr userDrawn="1"/>
        </p:nvSpPr>
        <p:spPr>
          <a:xfrm>
            <a:off x="529200" y="4788230"/>
            <a:ext cx="8089200" cy="273600"/>
          </a:xfrm>
          <a:prstGeom prst="rect">
            <a:avLst/>
          </a:prstGeom>
          <a:noFill/>
        </p:spPr>
        <p:txBody>
          <a:bodyPr wrap="square" lIns="0" tIns="46800" rIns="0" bIns="4680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000" dirty="0" err="1"/>
              <a:t>Powerpoint</a:t>
            </a:r>
            <a:r>
              <a:rPr lang="de-CH" sz="1000" dirty="0"/>
              <a:t> Präsentationsmaster und Gestaltungsrichtlinien  |  NAKI  |  2025</a:t>
            </a:r>
          </a:p>
        </p:txBody>
      </p:sp>
      <p:cxnSp>
        <p:nvCxnSpPr>
          <p:cNvPr id="11" name="Gerade Verbindung 15">
            <a:extLst>
              <a:ext uri="{FF2B5EF4-FFF2-40B4-BE49-F238E27FC236}">
                <a16:creationId xmlns:a16="http://schemas.microsoft.com/office/drawing/2014/main" id="{B8821F03-3F6F-D1F2-A536-72EB95881770}"/>
              </a:ext>
            </a:extLst>
          </p:cNvPr>
          <p:cNvCxnSpPr>
            <a:cxnSpLocks/>
          </p:cNvCxnSpPr>
          <p:nvPr userDrawn="1"/>
        </p:nvCxnSpPr>
        <p:spPr>
          <a:xfrm>
            <a:off x="408041" y="0"/>
            <a:ext cx="0" cy="1290805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7">
            <a:extLst>
              <a:ext uri="{FF2B5EF4-FFF2-40B4-BE49-F238E27FC236}">
                <a16:creationId xmlns:a16="http://schemas.microsoft.com/office/drawing/2014/main" id="{D7A10113-947B-16B1-B0B3-2EFCCE68EE8E}"/>
              </a:ext>
            </a:extLst>
          </p:cNvPr>
          <p:cNvCxnSpPr>
            <a:cxnSpLocks/>
          </p:cNvCxnSpPr>
          <p:nvPr userDrawn="1"/>
        </p:nvCxnSpPr>
        <p:spPr>
          <a:xfrm>
            <a:off x="515671" y="4715782"/>
            <a:ext cx="808743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2000">
                  <a:schemeClr val="accent4">
                    <a:lumMod val="97000"/>
                    <a:lumOff val="3000"/>
                  </a:schemeClr>
                </a:gs>
                <a:gs pos="48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66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7" r:id="rId2"/>
    <p:sldLayoutId id="2147483676" r:id="rId3"/>
    <p:sldLayoutId id="2147483666" r:id="rId4"/>
    <p:sldLayoutId id="2147483667" r:id="rId5"/>
    <p:sldLayoutId id="2147483679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60000" indent="-171450" algn="l" defTabSz="4572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svg"/><Relationship Id="rId21" Type="http://schemas.openxmlformats.org/officeDocument/2006/relationships/image" Target="../media/image21.svg"/><Relationship Id="rId34" Type="http://schemas.openxmlformats.org/officeDocument/2006/relationships/image" Target="../media/image34.pn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33" Type="http://schemas.openxmlformats.org/officeDocument/2006/relationships/image" Target="../media/image33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31" Type="http://schemas.openxmlformats.org/officeDocument/2006/relationships/image" Target="../media/image31.sv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Relationship Id="rId35" Type="http://schemas.openxmlformats.org/officeDocument/2006/relationships/image" Target="../media/image35.svg"/><Relationship Id="rId8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sv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1.sv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1.sv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41.sv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41.sv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41.sv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41.sv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41.sv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41.sv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41.sv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BA3786-BDBB-2BA5-C428-D6C30FD178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PowerPoint</a:t>
            </a:r>
            <a:br>
              <a:rPr lang="de-DE" dirty="0"/>
            </a:br>
            <a:r>
              <a:rPr lang="de-DE" dirty="0"/>
              <a:t>Präsentationsmaster </a:t>
            </a:r>
            <a:br>
              <a:rPr lang="de-DE" dirty="0"/>
            </a:br>
            <a:r>
              <a:rPr lang="de-DE" dirty="0"/>
              <a:t>und Gestaltungsrichtlinien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1E90A9-17A6-B4C9-3962-9DFBD5FEB7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Bildschirmformat 16:9</a:t>
            </a:r>
          </a:p>
        </p:txBody>
      </p:sp>
    </p:spTree>
    <p:extLst>
      <p:ext uri="{BB962C8B-B14F-4D97-AF65-F5344CB8AC3E}">
        <p14:creationId xmlns:p14="http://schemas.microsoft.com/office/powerpoint/2010/main" val="2006234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EBA75E9-D13A-5BDF-8493-5D4F5F3F3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98614AE-C9B1-32C3-86E9-B50CAEBBC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Flächen und Linien</a:t>
            </a:r>
          </a:p>
          <a:p>
            <a:pPr lvl="1"/>
            <a:r>
              <a:rPr lang="de-DE" dirty="0"/>
              <a:t>Grundsätzlich Farbflächen reduziert einsetzen (Druckoptimierung)</a:t>
            </a:r>
          </a:p>
          <a:p>
            <a:pPr lvl="1"/>
            <a:r>
              <a:rPr lang="de-DE" dirty="0"/>
              <a:t>Folienhintergrundfarbe nur weiß</a:t>
            </a:r>
          </a:p>
          <a:p>
            <a:pPr lvl="1"/>
            <a:r>
              <a:rPr lang="de-DE" dirty="0"/>
              <a:t>Keine Schatten oder „wilden“ Effekte einsetzen</a:t>
            </a:r>
          </a:p>
          <a:p>
            <a:pPr lvl="1"/>
            <a:r>
              <a:rPr lang="de-DE" dirty="0"/>
              <a:t>So gerne:                                                          So bitte nicht:</a:t>
            </a:r>
          </a:p>
          <a:p>
            <a:endParaRPr lang="de-CH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B45A63C-E51E-3FC4-6313-671677C6978C}"/>
              </a:ext>
            </a:extLst>
          </p:cNvPr>
          <p:cNvSpPr/>
          <p:nvPr/>
        </p:nvSpPr>
        <p:spPr>
          <a:xfrm>
            <a:off x="885784" y="3047049"/>
            <a:ext cx="655053" cy="14437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D86CD4-9C79-FB2C-C36A-A3617FDE94E7}"/>
              </a:ext>
            </a:extLst>
          </p:cNvPr>
          <p:cNvSpPr/>
          <p:nvPr/>
        </p:nvSpPr>
        <p:spPr>
          <a:xfrm>
            <a:off x="1615694" y="3047049"/>
            <a:ext cx="655053" cy="144379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FAFBD33-5B4D-8774-8201-1149B8CA099A}"/>
              </a:ext>
            </a:extLst>
          </p:cNvPr>
          <p:cNvSpPr/>
          <p:nvPr/>
        </p:nvSpPr>
        <p:spPr>
          <a:xfrm>
            <a:off x="2369675" y="3047049"/>
            <a:ext cx="655053" cy="144379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  <p:cxnSp>
        <p:nvCxnSpPr>
          <p:cNvPr id="9" name="Gerade Verbindung 7">
            <a:extLst>
              <a:ext uri="{FF2B5EF4-FFF2-40B4-BE49-F238E27FC236}">
                <a16:creationId xmlns:a16="http://schemas.microsoft.com/office/drawing/2014/main" id="{BE2B75E0-E63F-73FD-47BC-420A4FC79FFC}"/>
              </a:ext>
            </a:extLst>
          </p:cNvPr>
          <p:cNvCxnSpPr/>
          <p:nvPr/>
        </p:nvCxnSpPr>
        <p:spPr>
          <a:xfrm>
            <a:off x="3941801" y="3047049"/>
            <a:ext cx="0" cy="1443790"/>
          </a:xfrm>
          <a:prstGeom prst="line">
            <a:avLst/>
          </a:prstGeom>
          <a:ln w="571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8">
            <a:extLst>
              <a:ext uri="{FF2B5EF4-FFF2-40B4-BE49-F238E27FC236}">
                <a16:creationId xmlns:a16="http://schemas.microsoft.com/office/drawing/2014/main" id="{29327E4F-707F-9D4D-A42E-E080BE31D344}"/>
              </a:ext>
            </a:extLst>
          </p:cNvPr>
          <p:cNvCxnSpPr/>
          <p:nvPr/>
        </p:nvCxnSpPr>
        <p:spPr>
          <a:xfrm>
            <a:off x="4107573" y="3047049"/>
            <a:ext cx="0" cy="1443790"/>
          </a:xfrm>
          <a:prstGeom prst="line">
            <a:avLst/>
          </a:prstGeom>
          <a:ln w="762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9">
            <a:extLst>
              <a:ext uri="{FF2B5EF4-FFF2-40B4-BE49-F238E27FC236}">
                <a16:creationId xmlns:a16="http://schemas.microsoft.com/office/drawing/2014/main" id="{4D2BD02F-798D-BBB9-1D35-9422418A63BF}"/>
              </a:ext>
            </a:extLst>
          </p:cNvPr>
          <p:cNvCxnSpPr/>
          <p:nvPr/>
        </p:nvCxnSpPr>
        <p:spPr>
          <a:xfrm>
            <a:off x="4259973" y="3047049"/>
            <a:ext cx="0" cy="1443790"/>
          </a:xfrm>
          <a:prstGeom prst="line">
            <a:avLst/>
          </a:prstGeom>
          <a:ln w="952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0">
            <a:extLst>
              <a:ext uri="{FF2B5EF4-FFF2-40B4-BE49-F238E27FC236}">
                <a16:creationId xmlns:a16="http://schemas.microsoft.com/office/drawing/2014/main" id="{34268794-3BDA-21DB-C8BB-616C29B313FA}"/>
              </a:ext>
            </a:extLst>
          </p:cNvPr>
          <p:cNvCxnSpPr/>
          <p:nvPr/>
        </p:nvCxnSpPr>
        <p:spPr>
          <a:xfrm>
            <a:off x="4519320" y="3047049"/>
            <a:ext cx="0" cy="1443790"/>
          </a:xfrm>
          <a:prstGeom prst="line">
            <a:avLst/>
          </a:prstGeom>
          <a:ln w="9525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1">
            <a:extLst>
              <a:ext uri="{FF2B5EF4-FFF2-40B4-BE49-F238E27FC236}">
                <a16:creationId xmlns:a16="http://schemas.microsoft.com/office/drawing/2014/main" id="{A88409AB-245A-124A-6522-02A721A75724}"/>
              </a:ext>
            </a:extLst>
          </p:cNvPr>
          <p:cNvCxnSpPr/>
          <p:nvPr/>
        </p:nvCxnSpPr>
        <p:spPr>
          <a:xfrm>
            <a:off x="4671720" y="3047049"/>
            <a:ext cx="0" cy="1443790"/>
          </a:xfrm>
          <a:prstGeom prst="line">
            <a:avLst/>
          </a:prstGeom>
          <a:ln w="381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A7C9058C-E4C0-AF71-4058-1CBDEDCE08E8}"/>
              </a:ext>
            </a:extLst>
          </p:cNvPr>
          <p:cNvSpPr/>
          <p:nvPr/>
        </p:nvSpPr>
        <p:spPr>
          <a:xfrm>
            <a:off x="5591382" y="3047049"/>
            <a:ext cx="655053" cy="144379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8720000" scaled="0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1572A83-5B3F-47E4-401C-CC6232B83B08}"/>
              </a:ext>
            </a:extLst>
          </p:cNvPr>
          <p:cNvSpPr/>
          <p:nvPr/>
        </p:nvSpPr>
        <p:spPr>
          <a:xfrm>
            <a:off x="6398835" y="3047049"/>
            <a:ext cx="655053" cy="144379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14">
            <a:extLst>
              <a:ext uri="{FF2B5EF4-FFF2-40B4-BE49-F238E27FC236}">
                <a16:creationId xmlns:a16="http://schemas.microsoft.com/office/drawing/2014/main" id="{9BAE5D50-14E8-B4B4-9F4B-ED2C2107588B}"/>
              </a:ext>
            </a:extLst>
          </p:cNvPr>
          <p:cNvCxnSpPr/>
          <p:nvPr/>
        </p:nvCxnSpPr>
        <p:spPr>
          <a:xfrm>
            <a:off x="4805404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5">
            <a:extLst>
              <a:ext uri="{FF2B5EF4-FFF2-40B4-BE49-F238E27FC236}">
                <a16:creationId xmlns:a16="http://schemas.microsoft.com/office/drawing/2014/main" id="{475E8BC5-4DD0-2A4C-AA50-9FD11932577C}"/>
              </a:ext>
            </a:extLst>
          </p:cNvPr>
          <p:cNvCxnSpPr/>
          <p:nvPr/>
        </p:nvCxnSpPr>
        <p:spPr>
          <a:xfrm>
            <a:off x="4965825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6">
            <a:extLst>
              <a:ext uri="{FF2B5EF4-FFF2-40B4-BE49-F238E27FC236}">
                <a16:creationId xmlns:a16="http://schemas.microsoft.com/office/drawing/2014/main" id="{551AF175-8ABD-86FF-158E-60B6C7758311}"/>
              </a:ext>
            </a:extLst>
          </p:cNvPr>
          <p:cNvCxnSpPr/>
          <p:nvPr/>
        </p:nvCxnSpPr>
        <p:spPr>
          <a:xfrm>
            <a:off x="5118225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7">
            <a:extLst>
              <a:ext uri="{FF2B5EF4-FFF2-40B4-BE49-F238E27FC236}">
                <a16:creationId xmlns:a16="http://schemas.microsoft.com/office/drawing/2014/main" id="{C86CB7A0-6F3C-39F9-180B-DDDD63748659}"/>
              </a:ext>
            </a:extLst>
          </p:cNvPr>
          <p:cNvCxnSpPr/>
          <p:nvPr/>
        </p:nvCxnSpPr>
        <p:spPr>
          <a:xfrm>
            <a:off x="8223146" y="3047049"/>
            <a:ext cx="0" cy="1443790"/>
          </a:xfrm>
          <a:prstGeom prst="line">
            <a:avLst/>
          </a:prstGeom>
          <a:ln w="76200" cmpd="sng">
            <a:solidFill>
              <a:schemeClr val="accent2"/>
            </a:solidFill>
          </a:ln>
          <a:effectLst>
            <a:outerShdw blurRad="50800" dist="889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8">
            <a:extLst>
              <a:ext uri="{FF2B5EF4-FFF2-40B4-BE49-F238E27FC236}">
                <a16:creationId xmlns:a16="http://schemas.microsoft.com/office/drawing/2014/main" id="{06144B90-D2AF-8E7C-C7CF-5DCB021E9C64}"/>
              </a:ext>
            </a:extLst>
          </p:cNvPr>
          <p:cNvCxnSpPr/>
          <p:nvPr/>
        </p:nvCxnSpPr>
        <p:spPr>
          <a:xfrm>
            <a:off x="8502787" y="3047049"/>
            <a:ext cx="0" cy="144379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>
            <a:outerShdw blurRad="41275" dir="2400000" kx="2700000" rotWithShape="0">
              <a:srgbClr val="000000">
                <a:alpha val="9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F5E9BA7-F1B0-E883-9222-F7DC2C211AC1}"/>
              </a:ext>
            </a:extLst>
          </p:cNvPr>
          <p:cNvSpPr/>
          <p:nvPr/>
        </p:nvSpPr>
        <p:spPr>
          <a:xfrm>
            <a:off x="7206287" y="3047049"/>
            <a:ext cx="655053" cy="1443790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1143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 Verbindung 20">
            <a:extLst>
              <a:ext uri="{FF2B5EF4-FFF2-40B4-BE49-F238E27FC236}">
                <a16:creationId xmlns:a16="http://schemas.microsoft.com/office/drawing/2014/main" id="{10649900-19C7-D9F4-E05A-7E1CECCA8AE7}"/>
              </a:ext>
            </a:extLst>
          </p:cNvPr>
          <p:cNvCxnSpPr/>
          <p:nvPr/>
        </p:nvCxnSpPr>
        <p:spPr>
          <a:xfrm flipH="1">
            <a:off x="5445663" y="2937343"/>
            <a:ext cx="3332992" cy="1693862"/>
          </a:xfrm>
          <a:prstGeom prst="line">
            <a:avLst/>
          </a:prstGeom>
          <a:ln w="28575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D1D648F7-608A-56CA-E0D7-E198DB12915D}"/>
              </a:ext>
            </a:extLst>
          </p:cNvPr>
          <p:cNvSpPr/>
          <p:nvPr/>
        </p:nvSpPr>
        <p:spPr>
          <a:xfrm>
            <a:off x="3124574" y="3047049"/>
            <a:ext cx="655053" cy="1443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82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ABA05F5-80E0-9AE3-C465-783CAEC1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2559C59-61C4-61D9-7C35-E3EA666B8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Auflistungen</a:t>
            </a:r>
          </a:p>
          <a:p>
            <a:pPr lvl="1"/>
            <a:r>
              <a:rPr lang="de-DE" dirty="0"/>
              <a:t>Es müssen nicht immer Aufzählungspunkte sein, warum nicht mal Quadrate/Rechtecke oder Wortwolken?</a:t>
            </a:r>
          </a:p>
          <a:p>
            <a:endParaRPr lang="de-CH" dirty="0"/>
          </a:p>
        </p:txBody>
      </p:sp>
      <p:grpSp>
        <p:nvGrpSpPr>
          <p:cNvPr id="6" name="Gruppierung 5">
            <a:extLst>
              <a:ext uri="{FF2B5EF4-FFF2-40B4-BE49-F238E27FC236}">
                <a16:creationId xmlns:a16="http://schemas.microsoft.com/office/drawing/2014/main" id="{916656AD-F5C7-083D-31D5-4DBB905AC38C}"/>
              </a:ext>
            </a:extLst>
          </p:cNvPr>
          <p:cNvGrpSpPr/>
          <p:nvPr/>
        </p:nvGrpSpPr>
        <p:grpSpPr>
          <a:xfrm>
            <a:off x="890470" y="2270760"/>
            <a:ext cx="2010924" cy="1976818"/>
            <a:chOff x="747706" y="2582482"/>
            <a:chExt cx="2153035" cy="2116518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8F3442FD-6719-9E83-7D7A-4A10C3A4C4E3}"/>
                </a:ext>
              </a:extLst>
            </p:cNvPr>
            <p:cNvSpPr/>
            <p:nvPr/>
          </p:nvSpPr>
          <p:spPr>
            <a:xfrm>
              <a:off x="747706" y="2680672"/>
              <a:ext cx="899938" cy="8683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1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59DACBA-F8B7-B66E-7F4A-38CE87040092}"/>
                </a:ext>
              </a:extLst>
            </p:cNvPr>
            <p:cNvSpPr/>
            <p:nvPr/>
          </p:nvSpPr>
          <p:spPr>
            <a:xfrm>
              <a:off x="1492279" y="3059519"/>
              <a:ext cx="726364" cy="7008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2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65E571D-C316-3029-F270-C5C19506331C}"/>
                </a:ext>
              </a:extLst>
            </p:cNvPr>
            <p:cNvSpPr/>
            <p:nvPr/>
          </p:nvSpPr>
          <p:spPr>
            <a:xfrm>
              <a:off x="828524" y="3630136"/>
              <a:ext cx="1107756" cy="10688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3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B561D1E-47F0-E85A-F356-C990D3C4EA7C}"/>
                </a:ext>
              </a:extLst>
            </p:cNvPr>
            <p:cNvSpPr/>
            <p:nvPr/>
          </p:nvSpPr>
          <p:spPr>
            <a:xfrm>
              <a:off x="2128588" y="3442698"/>
              <a:ext cx="658484" cy="63536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rgbClr val="505150"/>
                  </a:solidFill>
                </a:rPr>
                <a:t>4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A618514-437C-C723-E342-848E32AFB9A2}"/>
                </a:ext>
              </a:extLst>
            </p:cNvPr>
            <p:cNvSpPr/>
            <p:nvPr/>
          </p:nvSpPr>
          <p:spPr>
            <a:xfrm>
              <a:off x="2174377" y="2582482"/>
              <a:ext cx="726364" cy="7008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2"/>
                  </a:solidFill>
                </a:rPr>
                <a:t>5</a:t>
              </a:r>
            </a:p>
          </p:txBody>
        </p:sp>
      </p:grpSp>
      <p:grpSp>
        <p:nvGrpSpPr>
          <p:cNvPr id="12" name="Gruppierung 4">
            <a:extLst>
              <a:ext uri="{FF2B5EF4-FFF2-40B4-BE49-F238E27FC236}">
                <a16:creationId xmlns:a16="http://schemas.microsoft.com/office/drawing/2014/main" id="{3A920638-E39A-8D36-9BAE-550FB57C04DA}"/>
              </a:ext>
            </a:extLst>
          </p:cNvPr>
          <p:cNvGrpSpPr/>
          <p:nvPr/>
        </p:nvGrpSpPr>
        <p:grpSpPr>
          <a:xfrm>
            <a:off x="6248308" y="2363991"/>
            <a:ext cx="2399842" cy="1724118"/>
            <a:chOff x="6319747" y="2716176"/>
            <a:chExt cx="2399842" cy="1724118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EC9C89A-B59B-D572-9786-E426864C1B32}"/>
                </a:ext>
              </a:extLst>
            </p:cNvPr>
            <p:cNvSpPr txBox="1"/>
            <p:nvPr/>
          </p:nvSpPr>
          <p:spPr>
            <a:xfrm>
              <a:off x="6319747" y="2990957"/>
              <a:ext cx="198581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 err="1">
                  <a:solidFill>
                    <a:schemeClr val="accent3"/>
                  </a:solidFill>
                </a:rPr>
                <a:t>Lorem</a:t>
              </a:r>
              <a:endParaRPr lang="de-DE" sz="3200" b="1" dirty="0">
                <a:solidFill>
                  <a:schemeClr val="accent3"/>
                </a:solidFill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D38ED2C9-1F97-071A-ECC1-B5E24B20BEB3}"/>
                </a:ext>
              </a:extLst>
            </p:cNvPr>
            <p:cNvSpPr txBox="1"/>
            <p:nvPr/>
          </p:nvSpPr>
          <p:spPr>
            <a:xfrm rot="16200000">
              <a:off x="7426583" y="2952888"/>
              <a:ext cx="842757" cy="369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>
                  <a:solidFill>
                    <a:schemeClr val="tx2"/>
                  </a:solidFill>
                </a:rPr>
                <a:t>ipsum</a:t>
              </a:r>
              <a:endParaRPr lang="de-DE" dirty="0">
                <a:solidFill>
                  <a:schemeClr val="tx2"/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ABE4080-A676-C4E7-C478-471D951E60CA}"/>
                </a:ext>
              </a:extLst>
            </p:cNvPr>
            <p:cNvSpPr txBox="1"/>
            <p:nvPr/>
          </p:nvSpPr>
          <p:spPr>
            <a:xfrm>
              <a:off x="7396951" y="3428528"/>
              <a:ext cx="8427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err="1">
                  <a:solidFill>
                    <a:schemeClr val="accent3"/>
                  </a:solidFill>
                </a:rPr>
                <a:t>dolor</a:t>
              </a:r>
              <a:endParaRPr lang="de-DE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9E2855E5-C06C-24FE-0B5E-1F74985D9B03}"/>
                </a:ext>
              </a:extLst>
            </p:cNvPr>
            <p:cNvSpPr txBox="1"/>
            <p:nvPr/>
          </p:nvSpPr>
          <p:spPr>
            <a:xfrm>
              <a:off x="6549529" y="3369261"/>
              <a:ext cx="698753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 err="1">
                  <a:solidFill>
                    <a:schemeClr val="accent2"/>
                  </a:solidFill>
                </a:rPr>
                <a:t>sit</a:t>
              </a:r>
              <a:endParaRPr lang="de-DE" sz="3200" b="1" dirty="0">
                <a:solidFill>
                  <a:schemeClr val="accent2"/>
                </a:solidFill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67232A83-D460-7C8F-D769-D41029B81584}"/>
                </a:ext>
              </a:extLst>
            </p:cNvPr>
            <p:cNvSpPr txBox="1"/>
            <p:nvPr/>
          </p:nvSpPr>
          <p:spPr>
            <a:xfrm rot="16200000">
              <a:off x="6719614" y="3604517"/>
              <a:ext cx="11483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amet</a:t>
              </a:r>
              <a:endParaRPr lang="de-DE" sz="28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BF0E9A28-0FF5-B2A1-BDB6-AAE70D7A8508}"/>
                </a:ext>
              </a:extLst>
            </p:cNvPr>
            <p:cNvSpPr/>
            <p:nvPr/>
          </p:nvSpPr>
          <p:spPr>
            <a:xfrm>
              <a:off x="7457066" y="3630244"/>
              <a:ext cx="12625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err="1">
                  <a:solidFill>
                    <a:schemeClr val="accent2"/>
                  </a:solidFill>
                </a:rPr>
                <a:t>consetetur</a:t>
              </a:r>
              <a:endParaRPr lang="de-DE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470099E9-9694-B711-6105-CB2594708C75}"/>
              </a:ext>
            </a:extLst>
          </p:cNvPr>
          <p:cNvSpPr/>
          <p:nvPr/>
        </p:nvSpPr>
        <p:spPr>
          <a:xfrm>
            <a:off x="3596242" y="2541599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6486348-1A98-C2F2-AB9D-83F71273D436}"/>
              </a:ext>
            </a:extLst>
          </p:cNvPr>
          <p:cNvSpPr/>
          <p:nvPr/>
        </p:nvSpPr>
        <p:spPr>
          <a:xfrm>
            <a:off x="3950090" y="3017076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304BDDA-45A8-E001-A8CE-F35AF2CB7496}"/>
              </a:ext>
            </a:extLst>
          </p:cNvPr>
          <p:cNvSpPr/>
          <p:nvPr/>
        </p:nvSpPr>
        <p:spPr>
          <a:xfrm>
            <a:off x="3596242" y="3452809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3196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E76BAF5-8074-1566-6CA4-681F2CB5D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8DB7B4F-B46A-7E30-71FF-0BFDC9CBB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Organigramm/SmartArt</a:t>
            </a:r>
          </a:p>
          <a:p>
            <a:pPr lvl="1"/>
            <a:r>
              <a:rPr lang="de-DE" dirty="0"/>
              <a:t>Flächen 2-dimensional ohne Effekte/Verlauf/Schatten</a:t>
            </a:r>
            <a:br>
              <a:rPr lang="de-DE" dirty="0"/>
            </a:br>
            <a:r>
              <a:rPr lang="de-DE" dirty="0"/>
              <a:t>in Design- und/oder Akzentfarbe </a:t>
            </a:r>
          </a:p>
          <a:p>
            <a:endParaRPr lang="de-CH" dirty="0"/>
          </a:p>
        </p:txBody>
      </p:sp>
      <p:graphicFrame>
        <p:nvGraphicFramePr>
          <p:cNvPr id="6" name="Inhaltsplatzhalter 22">
            <a:extLst>
              <a:ext uri="{FF2B5EF4-FFF2-40B4-BE49-F238E27FC236}">
                <a16:creationId xmlns:a16="http://schemas.microsoft.com/office/drawing/2014/main" id="{A77CD941-709D-93D9-44E8-4C351A5BA4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108050"/>
              </p:ext>
            </p:extLst>
          </p:nvPr>
        </p:nvGraphicFramePr>
        <p:xfrm>
          <a:off x="905781" y="2339971"/>
          <a:ext cx="3254946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nhaltsplatzhalter 22">
            <a:extLst>
              <a:ext uri="{FF2B5EF4-FFF2-40B4-BE49-F238E27FC236}">
                <a16:creationId xmlns:a16="http://schemas.microsoft.com/office/drawing/2014/main" id="{4A896DC0-5160-BDA3-F3C5-5AE7443309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7458208"/>
              </p:ext>
            </p:extLst>
          </p:nvPr>
        </p:nvGraphicFramePr>
        <p:xfrm>
          <a:off x="5018853" y="2339971"/>
          <a:ext cx="3254946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71852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86DCFC-153B-E7C8-AA57-104E59556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A0A28E-C332-F8EA-F609-B8B48048E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Balkendiagramme</a:t>
            </a:r>
          </a:p>
          <a:p>
            <a:pPr lvl="1"/>
            <a:r>
              <a:rPr lang="de-DE" dirty="0"/>
              <a:t>Balkendiagramme 2-dimensional ohne Effekte/Verlauf/Schatten</a:t>
            </a:r>
            <a:br>
              <a:rPr lang="de-DE" dirty="0"/>
            </a:br>
            <a:r>
              <a:rPr lang="de-DE" dirty="0"/>
              <a:t>in Design- und/oder Akzentfarbe </a:t>
            </a:r>
          </a:p>
          <a:p>
            <a:endParaRPr lang="de-CH" dirty="0"/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8AD5341D-A34E-2EF0-3F5D-4295DB0378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202327"/>
              </p:ext>
            </p:extLst>
          </p:nvPr>
        </p:nvGraphicFramePr>
        <p:xfrm>
          <a:off x="838200" y="2262188"/>
          <a:ext cx="3590150" cy="224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1AB8844A-52F9-6441-AA56-05E5E85D60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464734"/>
              </p:ext>
            </p:extLst>
          </p:nvPr>
        </p:nvGraphicFramePr>
        <p:xfrm>
          <a:off x="4507706" y="2262188"/>
          <a:ext cx="4556542" cy="224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4510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DB8B32E-9C01-22F8-E231-44CE9F3A4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783ADD4-1D84-50F3-5A0C-D8CEE986B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Kreis- oder Ringdiagramme</a:t>
            </a:r>
          </a:p>
          <a:p>
            <a:pPr lvl="1"/>
            <a:r>
              <a:rPr lang="de-DE" dirty="0"/>
              <a:t>Kreis- oder Ringdiagramme 2-dimensional ohne Effekte/Verlauf/Schatten</a:t>
            </a:r>
            <a:br>
              <a:rPr lang="de-DE" dirty="0"/>
            </a:br>
            <a:r>
              <a:rPr lang="de-DE" dirty="0"/>
              <a:t>in Design- und/oder Akzentfarbe</a:t>
            </a:r>
          </a:p>
          <a:p>
            <a:endParaRPr lang="de-CH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D4B59ADA-2FE4-1EB8-16FA-59547A06F6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936522"/>
              </p:ext>
            </p:extLst>
          </p:nvPr>
        </p:nvGraphicFramePr>
        <p:xfrm>
          <a:off x="577131" y="2166146"/>
          <a:ext cx="3419475" cy="238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5E285B9B-5136-691D-16BD-06CD87BBE7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2414809"/>
              </p:ext>
            </p:extLst>
          </p:nvPr>
        </p:nvGraphicFramePr>
        <p:xfrm>
          <a:off x="3996606" y="2166146"/>
          <a:ext cx="3419475" cy="238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6855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97535-6FA4-F8B0-7982-399F13F5F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6892D93-2572-16F8-6022-AB09507B4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A73AC3-3F03-F43A-6ED6-86CA799CF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</a:t>
            </a:r>
          </a:p>
          <a:p>
            <a:pPr lvl="1"/>
            <a:r>
              <a:rPr lang="de-DE" dirty="0"/>
              <a:t>Tabellen ohne Effekte/Verlauf/Schatten in Design- und/oder Akzentfarbe</a:t>
            </a:r>
          </a:p>
          <a:p>
            <a:endParaRPr lang="de-CH" dirty="0"/>
          </a:p>
        </p:txBody>
      </p:sp>
      <p:graphicFrame>
        <p:nvGraphicFramePr>
          <p:cNvPr id="2" name="Inhaltsplatzhalter 4">
            <a:extLst>
              <a:ext uri="{FF2B5EF4-FFF2-40B4-BE49-F238E27FC236}">
                <a16:creationId xmlns:a16="http://schemas.microsoft.com/office/drawing/2014/main" id="{7A4A6471-055E-54BC-7C60-4190EDBDE5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3896908"/>
              </p:ext>
            </p:extLst>
          </p:nvPr>
        </p:nvGraphicFramePr>
        <p:xfrm>
          <a:off x="719124" y="1892174"/>
          <a:ext cx="3909771" cy="236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</a:t>
                      </a:r>
                      <a:r>
                        <a:rPr lang="de-DE" sz="1800" b="0" baseline="0" dirty="0">
                          <a:latin typeface="+mn-lt"/>
                        </a:rPr>
                        <a:t> 1</a:t>
                      </a:r>
                      <a:endParaRPr lang="de-DE" sz="18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2"/>
                          </a:solidFill>
                          <a:latin typeface="+mn-lt"/>
                        </a:rPr>
                        <a:t>Inhalt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rgbClr val="505150"/>
                          </a:solidFill>
                          <a:latin typeface="+mn-lt"/>
                        </a:rPr>
                        <a:t>Inhalt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rgbClr val="505150"/>
                          </a:solidFill>
                          <a:latin typeface="+mn-lt"/>
                        </a:rPr>
                        <a:t>Inhalt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" name="Inhaltsplatzhalter 4">
            <a:extLst>
              <a:ext uri="{FF2B5EF4-FFF2-40B4-BE49-F238E27FC236}">
                <a16:creationId xmlns:a16="http://schemas.microsoft.com/office/drawing/2014/main" id="{DEF4B064-9F2C-A050-3323-69BACCF4F5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118981"/>
              </p:ext>
            </p:extLst>
          </p:nvPr>
        </p:nvGraphicFramePr>
        <p:xfrm>
          <a:off x="4891686" y="1892174"/>
          <a:ext cx="3909771" cy="236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</a:t>
                      </a:r>
                      <a:r>
                        <a:rPr lang="de-DE" sz="1800" b="0" baseline="0" dirty="0">
                          <a:latin typeface="+mn-lt"/>
                        </a:rPr>
                        <a:t> 1</a:t>
                      </a:r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 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latin typeface="+mn-lt"/>
                        </a:rPr>
                        <a:t>Spalte 3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chemeClr val="tx2"/>
                          </a:solidFill>
                          <a:latin typeface="+mn-lt"/>
                        </a:rPr>
                        <a:t>Inhalt 1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rgbClr val="505150"/>
                          </a:solidFill>
                          <a:latin typeface="+mn-lt"/>
                        </a:rPr>
                        <a:t>Inhalt 2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>
                          <a:solidFill>
                            <a:srgbClr val="505150"/>
                          </a:solidFill>
                          <a:latin typeface="+mn-lt"/>
                        </a:rPr>
                        <a:t>Inhalt 3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256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DE6F758-9150-C3C5-FB76-67FE5A23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70B08CC-210D-8936-9344-800A10479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Icons/Piktogramme zur Auflockerung der Präsentation</a:t>
            </a:r>
          </a:p>
          <a:p>
            <a:pPr lvl="1"/>
            <a:r>
              <a:rPr lang="de-DE" dirty="0"/>
              <a:t>100 Icons werden in Designfarbe separat zur Verfügung gestellt</a:t>
            </a:r>
          </a:p>
          <a:p>
            <a:pPr lvl="1"/>
            <a:r>
              <a:rPr lang="de-DE" dirty="0"/>
              <a:t>Themengebiete: Personen, Gemeindeleben und Kirche, Musik, Kommunikation, Information, Allgemein</a:t>
            </a:r>
          </a:p>
          <a:p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14AB445-8DC5-2EB1-096B-BB5028BCB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368" y="2702886"/>
            <a:ext cx="678302" cy="67830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CC767C3-9812-ACD3-C735-72D32C248A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5943" y="2617123"/>
            <a:ext cx="580048" cy="58004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9069020-8D52-9647-EB54-CF7968A90C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81837" y="3239334"/>
            <a:ext cx="1006555" cy="100655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2287182-5352-C75C-419E-D4CDB6BA4D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31020" y="2702886"/>
            <a:ext cx="789246" cy="78924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CD16E4A-04F5-84BF-ACDC-BFD2024AF5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5150" y="3621126"/>
            <a:ext cx="667912" cy="66791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811E2F-B487-80BB-4EAA-E61AE1D7DF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44924" y="3440895"/>
            <a:ext cx="667912" cy="66791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97FAE55-91AD-F078-A14A-A489E7170CE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14024" y="3326367"/>
            <a:ext cx="518193" cy="51819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49C59F5-CCA4-24CC-2EE5-5FA6D456BE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15202" y="3857890"/>
            <a:ext cx="750748" cy="75074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9DBE0A0-F7F9-B0BF-DDAA-BB33FA1AA71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772753" y="2348413"/>
            <a:ext cx="789246" cy="7892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878DD01-F990-4241-2F69-2DEF0F52B26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40871" y="3338201"/>
            <a:ext cx="590671" cy="59067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C0889F9-4EEC-BE17-D6F0-E2B257451F7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24049" y="3857890"/>
            <a:ext cx="613483" cy="61348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32FA3BB-DCA8-F737-0899-3C661B1677D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271917" y="2526705"/>
            <a:ext cx="750749" cy="75074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1C9F3C8-620E-2E0F-DDE4-17FC5B58601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48185" y="2696033"/>
            <a:ext cx="710350" cy="71035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63E0C4E0-3087-0AB3-808F-ED8846456B0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184963" y="2301331"/>
            <a:ext cx="600749" cy="60074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FF79D39-AAD6-9508-C47B-E5628DFBDFE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792271" y="3780256"/>
            <a:ext cx="750749" cy="75074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DBBA523-BA46-72A0-0A6E-EAD7BA730B7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959285" y="2407806"/>
            <a:ext cx="750749" cy="75074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4BD6EE56-A4E3-6530-67B7-098ED436B99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02101" y="3433897"/>
            <a:ext cx="667913" cy="66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92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41D1D-16EA-F61B-C640-11A665DC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998132-89DE-6A1F-1511-500B9E14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Aufteilung der Präsentationsfolie</a:t>
            </a:r>
          </a:p>
          <a:p>
            <a:pPr lvl="1"/>
            <a:r>
              <a:rPr lang="de-DE" dirty="0"/>
              <a:t>Kopf- und Fußzeile ist fester Bestandteil und nur editierbar</a:t>
            </a:r>
          </a:p>
          <a:p>
            <a:pPr lvl="1"/>
            <a:r>
              <a:rPr lang="de-DE" dirty="0"/>
              <a:t>Folienüberschrift und Logo im Kopf</a:t>
            </a:r>
          </a:p>
          <a:p>
            <a:pPr lvl="1"/>
            <a:r>
              <a:rPr lang="de-DE" dirty="0"/>
              <a:t>Gebietskirche muss auf Masterfolie angepasst/eingetragen werden</a:t>
            </a:r>
          </a:p>
          <a:p>
            <a:pPr lvl="1"/>
            <a:r>
              <a:rPr lang="de-DE" dirty="0"/>
              <a:t>Seitennummerierung, Titel der Präsentation, Autor, Datum in der Fußzeile</a:t>
            </a:r>
          </a:p>
        </p:txBody>
      </p:sp>
    </p:spTree>
    <p:extLst>
      <p:ext uri="{BB962C8B-B14F-4D97-AF65-F5344CB8AC3E}">
        <p14:creationId xmlns:p14="http://schemas.microsoft.com/office/powerpoint/2010/main" val="67700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9D2FB3F-02FC-2141-7BC6-43E9B2D4A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B6FE0A5-728B-0134-F65F-80D25BA23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Agenda (aktiver Themenbereich)</a:t>
            </a:r>
          </a:p>
          <a:p>
            <a:pPr marL="184150" lvl="1" indent="0">
              <a:buNone/>
            </a:pP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1.	Erster Punkt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	optionale Unterzeile</a:t>
            </a:r>
            <a:endParaRPr lang="de-DE" dirty="0"/>
          </a:p>
          <a:p>
            <a:pPr marL="184150" lvl="1" indent="0">
              <a:buNone/>
            </a:pPr>
            <a:r>
              <a:rPr lang="de-DE" dirty="0">
                <a:solidFill>
                  <a:schemeClr val="accent1"/>
                </a:solidFill>
              </a:rPr>
              <a:t>2.	Zweiter Punkt (aktiv)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dirty="0"/>
              <a:t>	optionale Unterzeile</a:t>
            </a:r>
          </a:p>
          <a:p>
            <a:pPr marL="184150" lvl="1" indent="0">
              <a:buNone/>
            </a:pP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	Dritter Punkt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	optionale Unterzeile</a:t>
            </a:r>
            <a:endParaRPr lang="de-DE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1101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39144-86F6-7FF6-267E-5EEC82039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</a:t>
            </a:r>
            <a:endParaRPr lang="de-CH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DAF0470-D63D-8C1A-56F0-EF31DFA30C14}"/>
              </a:ext>
            </a:extLst>
          </p:cNvPr>
          <p:cNvSpPr txBox="1">
            <a:spLocks/>
          </p:cNvSpPr>
          <p:nvPr/>
        </p:nvSpPr>
        <p:spPr>
          <a:xfrm>
            <a:off x="528283" y="888778"/>
            <a:ext cx="8535965" cy="376560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8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71450" algn="l" defTabSz="4572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3391E9CD-D6B9-EEB5-3040-F68622D017B4}"/>
              </a:ext>
            </a:extLst>
          </p:cNvPr>
          <p:cNvSpPr txBox="1">
            <a:spLocks/>
          </p:cNvSpPr>
          <p:nvPr/>
        </p:nvSpPr>
        <p:spPr>
          <a:xfrm>
            <a:off x="528283" y="888778"/>
            <a:ext cx="8535965" cy="376560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8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71450" algn="l" defTabSz="4572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r>
              <a:rPr lang="de-DE"/>
              <a:t>Gestaltungsfläche für Folieninhalte</a:t>
            </a:r>
          </a:p>
          <a:p>
            <a:pPr algn="ctr"/>
            <a:r>
              <a:rPr lang="de-DE"/>
              <a:t>einspaltig</a:t>
            </a:r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47C00FD-F0E6-D44C-616D-522D49DB92F0}"/>
              </a:ext>
            </a:extLst>
          </p:cNvPr>
          <p:cNvSpPr/>
          <p:nvPr/>
        </p:nvSpPr>
        <p:spPr>
          <a:xfrm>
            <a:off x="528282" y="888778"/>
            <a:ext cx="8535965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59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6854DF-9969-60C9-FC09-811038481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Anforderungen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9A2B98-01AC-3808-6AC7-C39E44F66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Unser neuer Präsentationsmaster sollte</a:t>
            </a:r>
          </a:p>
          <a:p>
            <a:pPr lvl="1"/>
            <a:r>
              <a:rPr lang="de-DE" dirty="0"/>
              <a:t>Ansprechend gestaltet sein</a:t>
            </a:r>
          </a:p>
          <a:p>
            <a:pPr lvl="1"/>
            <a:r>
              <a:rPr lang="de-DE" dirty="0"/>
              <a:t>Klar und übersichtlich strukturiert sein</a:t>
            </a:r>
          </a:p>
          <a:p>
            <a:pPr lvl="1"/>
            <a:r>
              <a:rPr lang="de-DE" dirty="0"/>
              <a:t>Dem Corporate Design der Neuapostolischen Kirche entsprechen</a:t>
            </a:r>
          </a:p>
          <a:p>
            <a:pPr lvl="1"/>
            <a:r>
              <a:rPr lang="de-DE" dirty="0"/>
              <a:t>Sowohl am Bildschirm als auch im Ausdruck funktionieren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69591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36F9BDA-A205-1AE1-3CF7-36275B4EE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</a:t>
            </a:r>
            <a:endParaRPr lang="de-CH" dirty="0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7539C86-90B7-D642-9C17-9E979F0DB38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de-DE" dirty="0"/>
              <a:t>Gestaltungsfläche für Folieninhalte</a:t>
            </a:r>
          </a:p>
          <a:p>
            <a:pPr algn="ctr"/>
            <a:r>
              <a:rPr lang="de-DE" dirty="0"/>
              <a:t>zweispaltig</a:t>
            </a:r>
          </a:p>
          <a:p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34F66F-59D9-DE05-B23C-2F0758A2E5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Zum Beispiel</a:t>
            </a:r>
          </a:p>
          <a:p>
            <a:pPr lvl="1"/>
            <a:r>
              <a:rPr lang="de-DE" dirty="0">
                <a:solidFill>
                  <a:srgbClr val="505150"/>
                </a:solidFill>
              </a:rPr>
              <a:t>Zwei Textblöcke</a:t>
            </a:r>
          </a:p>
          <a:p>
            <a:pPr lvl="1"/>
            <a:r>
              <a:rPr lang="de-DE" dirty="0">
                <a:solidFill>
                  <a:schemeClr val="tx2"/>
                </a:solidFill>
              </a:rPr>
              <a:t>Bild/Text</a:t>
            </a:r>
          </a:p>
          <a:p>
            <a:pPr lvl="1"/>
            <a:r>
              <a:rPr lang="de-DE" dirty="0">
                <a:solidFill>
                  <a:srgbClr val="505150"/>
                </a:solidFill>
              </a:rPr>
              <a:t>Grafik/Text etc.</a:t>
            </a:r>
          </a:p>
          <a:p>
            <a:endParaRPr lang="de-CH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751A365-FB02-D690-8F77-C5879F7C6229}"/>
              </a:ext>
            </a:extLst>
          </p:cNvPr>
          <p:cNvSpPr/>
          <p:nvPr/>
        </p:nvSpPr>
        <p:spPr>
          <a:xfrm>
            <a:off x="528284" y="888778"/>
            <a:ext cx="4140000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C284F02-8131-9ACF-CA85-38E9B7FAF4DC}"/>
              </a:ext>
            </a:extLst>
          </p:cNvPr>
          <p:cNvSpPr/>
          <p:nvPr/>
        </p:nvSpPr>
        <p:spPr>
          <a:xfrm>
            <a:off x="4924261" y="888778"/>
            <a:ext cx="4140000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4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23724DC-470F-257F-001A-D4E9DD123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Struktur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42F29CB-16CB-19E9-22AE-0657A02AFC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9200" y="889200"/>
            <a:ext cx="5137200" cy="3765600"/>
          </a:xfrm>
        </p:spPr>
        <p:txBody>
          <a:bodyPr anchor="t" anchorCtr="0"/>
          <a:lstStyle/>
          <a:p>
            <a:r>
              <a:rPr lang="de-DE" dirty="0"/>
              <a:t>Zum Beispiel</a:t>
            </a:r>
          </a:p>
          <a:p>
            <a:pPr lvl="1"/>
            <a:r>
              <a:rPr lang="de-DE" dirty="0"/>
              <a:t>Text</a:t>
            </a:r>
          </a:p>
          <a:p>
            <a:pPr lvl="1"/>
            <a:r>
              <a:rPr lang="de-DE" dirty="0"/>
              <a:t>Bild</a:t>
            </a:r>
          </a:p>
          <a:p>
            <a:pPr lvl="1"/>
            <a:r>
              <a:rPr lang="de-DE" dirty="0"/>
              <a:t>Grafik etc.</a:t>
            </a:r>
          </a:p>
          <a:p>
            <a:endParaRPr lang="de-CH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F1541362-6771-4CE4-5BD1-313333DEC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79600" y="889200"/>
            <a:ext cx="3085200" cy="3765600"/>
          </a:xfrm>
        </p:spPr>
        <p:txBody>
          <a:bodyPr/>
          <a:lstStyle/>
          <a:p>
            <a:pPr algn="ctr"/>
            <a:r>
              <a:rPr lang="de-DE" dirty="0"/>
              <a:t>Individuelle Aufteilung</a:t>
            </a:r>
          </a:p>
          <a:p>
            <a:pPr algn="ctr"/>
            <a:r>
              <a:rPr lang="de-DE" dirty="0"/>
              <a:t>Die Gesamt-Gestaltungsfläche sollte aber nicht überschritten werden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721D09F-4CBB-2B61-1C32-50BD3309F647}"/>
              </a:ext>
            </a:extLst>
          </p:cNvPr>
          <p:cNvSpPr/>
          <p:nvPr/>
        </p:nvSpPr>
        <p:spPr>
          <a:xfrm>
            <a:off x="528284" y="888778"/>
            <a:ext cx="5136564" cy="3765605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4B1C7EE-2758-F6E4-A7E5-AAAA2A69B950}"/>
              </a:ext>
            </a:extLst>
          </p:cNvPr>
          <p:cNvSpPr/>
          <p:nvPr/>
        </p:nvSpPr>
        <p:spPr>
          <a:xfrm>
            <a:off x="5979319" y="888777"/>
            <a:ext cx="3084943" cy="3765604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53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DAD34901-8787-8913-C058-EE027FAB2B86}"/>
              </a:ext>
            </a:extLst>
          </p:cNvPr>
          <p:cNvSpPr txBox="1">
            <a:spLocks/>
          </p:cNvSpPr>
          <p:nvPr/>
        </p:nvSpPr>
        <p:spPr>
          <a:xfrm>
            <a:off x="3029529" y="2317464"/>
            <a:ext cx="3084942" cy="50857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7188" indent="-173038" algn="l" defTabSz="457200" rtl="0" eaLnBrk="1" latinLnBrk="0" hangingPunct="1">
              <a:lnSpc>
                <a:spcPct val="14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2925" indent="-185738" algn="l" defTabSz="457200" rtl="0" eaLnBrk="1" latinLnBrk="0" hangingPunct="1">
              <a:lnSpc>
                <a:spcPct val="14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Vollflächiges Bild möglich</a:t>
            </a:r>
          </a:p>
        </p:txBody>
      </p:sp>
    </p:spTree>
    <p:extLst>
      <p:ext uri="{BB962C8B-B14F-4D97-AF65-F5344CB8AC3E}">
        <p14:creationId xmlns:p14="http://schemas.microsoft.com/office/powerpoint/2010/main" val="73174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33312-C315-96E2-06DC-C30BD637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Weniger ist mehr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3E1F12-A634-A308-C0ED-1D639A330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Umgang mit Animationen</a:t>
            </a:r>
          </a:p>
          <a:p>
            <a:pPr lvl="1"/>
            <a:r>
              <a:rPr lang="de-DE" dirty="0"/>
              <a:t>Maximal eine Art der Animationen in der Präsentation verwenden</a:t>
            </a:r>
          </a:p>
          <a:p>
            <a:pPr lvl="1"/>
            <a:r>
              <a:rPr lang="de-DE" dirty="0"/>
              <a:t>Einsatz nur als Akzent an ausgewählten Stellen, nicht zu häufig</a:t>
            </a:r>
          </a:p>
          <a:p>
            <a:pPr lvl="1"/>
            <a:r>
              <a:rPr lang="de-DE" dirty="0"/>
              <a:t>Bevorzugt dezente Animationen, um die Folieninhalte schrittweise aufzubauen und dem Vortrag anzupassen, z.B. Effekte wie</a:t>
            </a:r>
          </a:p>
          <a:p>
            <a:endParaRPr lang="de-CH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52B995D-B349-194C-4245-0E7652421758}"/>
              </a:ext>
            </a:extLst>
          </p:cNvPr>
          <p:cNvSpPr txBox="1"/>
          <p:nvPr/>
        </p:nvSpPr>
        <p:spPr>
          <a:xfrm>
            <a:off x="1221461" y="3041473"/>
            <a:ext cx="2258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de-DE" sz="1800" dirty="0">
                <a:solidFill>
                  <a:schemeClr val="tx2"/>
                </a:solidFill>
              </a:rPr>
              <a:t>Erscheinen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46E8414-D4CE-5E2C-0445-4EC27F7976B1}"/>
              </a:ext>
            </a:extLst>
          </p:cNvPr>
          <p:cNvSpPr txBox="1"/>
          <p:nvPr/>
        </p:nvSpPr>
        <p:spPr>
          <a:xfrm>
            <a:off x="1221461" y="3780137"/>
            <a:ext cx="305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de-DE" sz="1800" dirty="0">
                <a:solidFill>
                  <a:schemeClr val="tx2"/>
                </a:solidFill>
              </a:rPr>
              <a:t>Wischen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1AC937F-4586-1650-1B82-66964B955D04}"/>
              </a:ext>
            </a:extLst>
          </p:cNvPr>
          <p:cNvSpPr txBox="1"/>
          <p:nvPr/>
        </p:nvSpPr>
        <p:spPr>
          <a:xfrm>
            <a:off x="1221461" y="3410805"/>
            <a:ext cx="305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de-DE" sz="1800" dirty="0">
                <a:solidFill>
                  <a:schemeClr val="tx2"/>
                </a:solidFill>
              </a:rPr>
              <a:t>Verblassen</a:t>
            </a:r>
          </a:p>
        </p:txBody>
      </p:sp>
    </p:spTree>
    <p:extLst>
      <p:ext uri="{BB962C8B-B14F-4D97-AF65-F5344CB8AC3E}">
        <p14:creationId xmlns:p14="http://schemas.microsoft.com/office/powerpoint/2010/main" val="36323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468BF9-2A85-F43A-A58E-DAA0DBFD4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Bildern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EE3E1F-891F-B07C-C723-3A0A19439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Bilder und/oder Grafiken auf dem Deckblatt: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9B6B607-AB96-6215-C859-8E228FC4E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2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CA74F4E-FD2F-0483-7B2A-B02A1F5BF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5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6771E1A4-CD89-13C2-C342-D51728C5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69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FFA0A0F9-61EA-F8AD-BFAB-5C5E7FC23C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41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3DCD3-EB15-E43B-4528-9082DAFB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Bildern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CD55AD-2E59-9B45-0783-DF01A636A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Maximal zwei Bilder pro Folienseite, keine Bildcollagen: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488EE45-057B-58C8-0FCE-B0C0CA144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2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021F963-21A6-0C65-939B-769EF9121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EAAFD36-E81F-547B-0B2B-C18B12DEA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0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9AB1EBB6-BB1C-618E-DD0D-5C5365A0F3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07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AA71A3-217D-D3BE-0C21-98BE749B9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Bildern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169422-7FF9-C126-6F8F-230B0E4DC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Bildverfremdungen, kein Filtereinsatz: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6CF1217-FFC7-C522-1A4E-393C7B9F0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4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68C03F7-42EF-F9ED-1CC0-92FC906ADE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91301DD-5B69-00A6-DC69-EE923FB2A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1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333D8AD0-1E4F-AF73-2ED4-D0400568B0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776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E9029-B0FA-8A4F-39AE-813598980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Bildern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943D70-7823-8DA9-DE6E-851035611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Bilder/Grafiken aus „einer Welt“: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03EC75-C6DD-B259-3110-39E065DED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5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101C896-7C63-1317-3640-D139711F1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020071A2-2192-1A71-B33F-55123ADBDC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2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D072B95F-84B8-3799-9D52-2B43AEECA0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41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9ABBDA-2E7C-0220-54D7-8B1FA717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Text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03525D-57F5-A2FF-BD80-DCBF7239D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zusätzlichen Schriftveränderungen (Sperrung, Farben, Schattierungen etc.)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E4A7BD5-C1E4-36F1-1ED1-387B4C31E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4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628B013-1481-B1D3-A429-5499D4485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F549886D-92EF-1B7D-70B2-D461236B2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0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CBAFAA9D-E17D-4E67-CB3D-EE141979CF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15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342930-C104-0807-AE11-8FA47CB2D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Text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1DDD40-4E11-19BE-092E-71D5CB6AA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zusätzlichen Layouteffekte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99F23EB-87F7-751C-61F2-A8740E8DE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1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7A819FC-5077-F4FB-7D24-3B8C54174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8FE05A75-1FFA-642C-1A2E-E2B18D042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FB73F255-99A1-B214-E1F8-7599B757CF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1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36569B-A53A-95A8-A9F0-659DC669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Weg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925002-DFC8-E662-4078-4A3132E89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Um den Anforderungen gerecht zu werden, sollten wir</a:t>
            </a:r>
          </a:p>
        </p:txBody>
      </p:sp>
      <p:grpSp>
        <p:nvGrpSpPr>
          <p:cNvPr id="4" name="Gruppierung 22">
            <a:extLst>
              <a:ext uri="{FF2B5EF4-FFF2-40B4-BE49-F238E27FC236}">
                <a16:creationId xmlns:a16="http://schemas.microsoft.com/office/drawing/2014/main" id="{62A86373-F5BB-10FB-CB8F-A97CE39D8498}"/>
              </a:ext>
            </a:extLst>
          </p:cNvPr>
          <p:cNvGrpSpPr/>
          <p:nvPr/>
        </p:nvGrpSpPr>
        <p:grpSpPr>
          <a:xfrm>
            <a:off x="882703" y="2259265"/>
            <a:ext cx="7649047" cy="2402693"/>
            <a:chOff x="-1447800" y="1248239"/>
            <a:chExt cx="12083505" cy="3514632"/>
          </a:xfrm>
        </p:grpSpPr>
        <p:grpSp>
          <p:nvGrpSpPr>
            <p:cNvPr id="5" name="Gruppieren 38" descr="www.PresentationLoad.com">
              <a:extLst>
                <a:ext uri="{FF2B5EF4-FFF2-40B4-BE49-F238E27FC236}">
                  <a16:creationId xmlns:a16="http://schemas.microsoft.com/office/drawing/2014/main" id="{C9496019-B151-17D3-8FEF-B156ECA994EA}"/>
                </a:ext>
              </a:extLst>
            </p:cNvPr>
            <p:cNvGrpSpPr/>
            <p:nvPr/>
          </p:nvGrpSpPr>
          <p:grpSpPr>
            <a:xfrm>
              <a:off x="4995194" y="1250239"/>
              <a:ext cx="5640511" cy="3512596"/>
              <a:chOff x="6665526" y="3467477"/>
              <a:chExt cx="5444487" cy="3390523"/>
            </a:xfrm>
          </p:grpSpPr>
          <p:sp>
            <p:nvSpPr>
              <p:cNvPr id="16" name="Freihandform: Form 19">
                <a:extLst>
                  <a:ext uri="{FF2B5EF4-FFF2-40B4-BE49-F238E27FC236}">
                    <a16:creationId xmlns:a16="http://schemas.microsoft.com/office/drawing/2014/main" id="{22C72CE4-67A5-E2DB-C177-9FFEFADF34D6}"/>
                  </a:ext>
                </a:extLst>
              </p:cNvPr>
              <p:cNvSpPr/>
              <p:nvPr/>
            </p:nvSpPr>
            <p:spPr>
              <a:xfrm>
                <a:off x="6665526" y="3467477"/>
                <a:ext cx="5444487" cy="3390523"/>
              </a:xfrm>
              <a:custGeom>
                <a:avLst/>
                <a:gdLst>
                  <a:gd name="connsiteX0" fmla="*/ 0 w 5444487"/>
                  <a:gd name="connsiteY0" fmla="*/ 0 h 3390523"/>
                  <a:gd name="connsiteX1" fmla="*/ 323749 w 5444487"/>
                  <a:gd name="connsiteY1" fmla="*/ 0 h 3390523"/>
                  <a:gd name="connsiteX2" fmla="*/ 5444487 w 5444487"/>
                  <a:gd name="connsiteY2" fmla="*/ 3390523 h 3390523"/>
                  <a:gd name="connsiteX3" fmla="*/ 2148645 w 5444487"/>
                  <a:gd name="connsiteY3" fmla="*/ 3390523 h 3390523"/>
                  <a:gd name="connsiteX4" fmla="*/ 0 w 5444487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4487" h="3390523">
                    <a:moveTo>
                      <a:pt x="0" y="0"/>
                    </a:moveTo>
                    <a:lnTo>
                      <a:pt x="323749" y="0"/>
                    </a:lnTo>
                    <a:lnTo>
                      <a:pt x="5444487" y="3390523"/>
                    </a:lnTo>
                    <a:lnTo>
                      <a:pt x="2148645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7" name="Freihandform: Form 28">
                <a:extLst>
                  <a:ext uri="{FF2B5EF4-FFF2-40B4-BE49-F238E27FC236}">
                    <a16:creationId xmlns:a16="http://schemas.microsoft.com/office/drawing/2014/main" id="{FCB8C129-0D73-DE20-3B0F-882844505E5F}"/>
                  </a:ext>
                </a:extLst>
              </p:cNvPr>
              <p:cNvSpPr/>
              <p:nvPr/>
            </p:nvSpPr>
            <p:spPr>
              <a:xfrm>
                <a:off x="6703396" y="3467477"/>
                <a:ext cx="2306704" cy="3390523"/>
              </a:xfrm>
              <a:custGeom>
                <a:avLst/>
                <a:gdLst>
                  <a:gd name="connsiteX0" fmla="*/ 0 w 2306704"/>
                  <a:gd name="connsiteY0" fmla="*/ 0 h 3390523"/>
                  <a:gd name="connsiteX1" fmla="*/ 19343 w 2306704"/>
                  <a:gd name="connsiteY1" fmla="*/ 0 h 3390523"/>
                  <a:gd name="connsiteX2" fmla="*/ 2306704 w 2306704"/>
                  <a:gd name="connsiteY2" fmla="*/ 3390523 h 3390523"/>
                  <a:gd name="connsiteX3" fmla="*/ 2204932 w 2306704"/>
                  <a:gd name="connsiteY3" fmla="*/ 3390523 h 3390523"/>
                  <a:gd name="connsiteX4" fmla="*/ 0 w 2306704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704" h="3390523">
                    <a:moveTo>
                      <a:pt x="0" y="0"/>
                    </a:moveTo>
                    <a:lnTo>
                      <a:pt x="19343" y="0"/>
                    </a:lnTo>
                    <a:lnTo>
                      <a:pt x="2306704" y="3390523"/>
                    </a:lnTo>
                    <a:lnTo>
                      <a:pt x="2204932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8" name="Freihandform: Form 29">
                <a:extLst>
                  <a:ext uri="{FF2B5EF4-FFF2-40B4-BE49-F238E27FC236}">
                    <a16:creationId xmlns:a16="http://schemas.microsoft.com/office/drawing/2014/main" id="{2A9AA28F-E537-F2FC-A41E-028B9A1F58FB}"/>
                  </a:ext>
                </a:extLst>
              </p:cNvPr>
              <p:cNvSpPr/>
              <p:nvPr/>
            </p:nvSpPr>
            <p:spPr>
              <a:xfrm>
                <a:off x="6915970" y="3467477"/>
                <a:ext cx="5050529" cy="3390523"/>
              </a:xfrm>
              <a:custGeom>
                <a:avLst/>
                <a:gdLst>
                  <a:gd name="connsiteX0" fmla="*/ 0 w 5050529"/>
                  <a:gd name="connsiteY0" fmla="*/ 0 h 3390523"/>
                  <a:gd name="connsiteX1" fmla="*/ 33692 w 5050529"/>
                  <a:gd name="connsiteY1" fmla="*/ 0 h 3390523"/>
                  <a:gd name="connsiteX2" fmla="*/ 5050529 w 5050529"/>
                  <a:gd name="connsiteY2" fmla="*/ 3390523 h 3390523"/>
                  <a:gd name="connsiteX3" fmla="*/ 4953248 w 5050529"/>
                  <a:gd name="connsiteY3" fmla="*/ 3390523 h 3390523"/>
                  <a:gd name="connsiteX4" fmla="*/ 0 w 5050529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0529" h="3390523">
                    <a:moveTo>
                      <a:pt x="0" y="0"/>
                    </a:moveTo>
                    <a:lnTo>
                      <a:pt x="33692" y="0"/>
                    </a:lnTo>
                    <a:lnTo>
                      <a:pt x="5050529" y="3390523"/>
                    </a:lnTo>
                    <a:lnTo>
                      <a:pt x="4953248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9" name="Freihandform: Form 33">
                <a:extLst>
                  <a:ext uri="{FF2B5EF4-FFF2-40B4-BE49-F238E27FC236}">
                    <a16:creationId xmlns:a16="http://schemas.microsoft.com/office/drawing/2014/main" id="{81E1F2F0-30D8-F780-662D-392D180234ED}"/>
                  </a:ext>
                </a:extLst>
              </p:cNvPr>
              <p:cNvSpPr/>
              <p:nvPr/>
            </p:nvSpPr>
            <p:spPr>
              <a:xfrm>
                <a:off x="6823416" y="3467477"/>
                <a:ext cx="3713586" cy="3390522"/>
              </a:xfrm>
              <a:custGeom>
                <a:avLst/>
                <a:gdLst>
                  <a:gd name="connsiteX0" fmla="*/ 3027939 w 3713586"/>
                  <a:gd name="connsiteY0" fmla="*/ 2868992 h 3390522"/>
                  <a:gd name="connsiteX1" fmla="*/ 3147043 w 3713586"/>
                  <a:gd name="connsiteY1" fmla="*/ 2868992 h 3390522"/>
                  <a:gd name="connsiteX2" fmla="*/ 3713586 w 3713586"/>
                  <a:gd name="connsiteY2" fmla="*/ 3390522 h 3390522"/>
                  <a:gd name="connsiteX3" fmla="*/ 3578363 w 3713586"/>
                  <a:gd name="connsiteY3" fmla="*/ 3390522 h 3390522"/>
                  <a:gd name="connsiteX4" fmla="*/ 2130774 w 3713586"/>
                  <a:gd name="connsiteY4" fmla="*/ 2018923 h 3390522"/>
                  <a:gd name="connsiteX5" fmla="*/ 2223604 w 3713586"/>
                  <a:gd name="connsiteY5" fmla="*/ 2018923 h 3390522"/>
                  <a:gd name="connsiteX6" fmla="*/ 2617938 w 3713586"/>
                  <a:gd name="connsiteY6" fmla="*/ 2381926 h 3390522"/>
                  <a:gd name="connsiteX7" fmla="*/ 2513888 w 3713586"/>
                  <a:gd name="connsiteY7" fmla="*/ 2381926 h 3390522"/>
                  <a:gd name="connsiteX8" fmla="*/ 1563378 w 3713586"/>
                  <a:gd name="connsiteY8" fmla="*/ 1481311 h 3390522"/>
                  <a:gd name="connsiteX9" fmla="*/ 1639591 w 3713586"/>
                  <a:gd name="connsiteY9" fmla="*/ 1481311 h 3390522"/>
                  <a:gd name="connsiteX10" fmla="*/ 1894161 w 3713586"/>
                  <a:gd name="connsiteY10" fmla="*/ 1715655 h 3390522"/>
                  <a:gd name="connsiteX11" fmla="*/ 1810705 w 3713586"/>
                  <a:gd name="connsiteY11" fmla="*/ 1715655 h 3390522"/>
                  <a:gd name="connsiteX12" fmla="*/ 1175415 w 3713586"/>
                  <a:gd name="connsiteY12" fmla="*/ 1113714 h 3390522"/>
                  <a:gd name="connsiteX13" fmla="*/ 1240267 w 3713586"/>
                  <a:gd name="connsiteY13" fmla="*/ 1113714 h 3390522"/>
                  <a:gd name="connsiteX14" fmla="*/ 1436939 w 3713586"/>
                  <a:gd name="connsiteY14" fmla="*/ 1294760 h 3390522"/>
                  <a:gd name="connsiteX15" fmla="*/ 1366491 w 3713586"/>
                  <a:gd name="connsiteY15" fmla="*/ 1294760 h 3390522"/>
                  <a:gd name="connsiteX16" fmla="*/ 894141 w 3713586"/>
                  <a:gd name="connsiteY16" fmla="*/ 847205 h 3390522"/>
                  <a:gd name="connsiteX17" fmla="*/ 950756 w 3713586"/>
                  <a:gd name="connsiteY17" fmla="*/ 847205 h 3390522"/>
                  <a:gd name="connsiteX18" fmla="*/ 1098527 w 3713586"/>
                  <a:gd name="connsiteY18" fmla="*/ 983236 h 3390522"/>
                  <a:gd name="connsiteX19" fmla="*/ 1037708 w 3713586"/>
                  <a:gd name="connsiteY19" fmla="*/ 983236 h 3390522"/>
                  <a:gd name="connsiteX20" fmla="*/ 683246 w 3713586"/>
                  <a:gd name="connsiteY20" fmla="*/ 647380 h 3390522"/>
                  <a:gd name="connsiteX21" fmla="*/ 733684 w 3713586"/>
                  <a:gd name="connsiteY21" fmla="*/ 647380 h 3390522"/>
                  <a:gd name="connsiteX22" fmla="*/ 840940 w 3713586"/>
                  <a:gd name="connsiteY22" fmla="*/ 746115 h 3390522"/>
                  <a:gd name="connsiteX23" fmla="*/ 787451 w 3713586"/>
                  <a:gd name="connsiteY23" fmla="*/ 746115 h 3390522"/>
                  <a:gd name="connsiteX24" fmla="*/ 498963 w 3713586"/>
                  <a:gd name="connsiteY24" fmla="*/ 472771 h 3390522"/>
                  <a:gd name="connsiteX25" fmla="*/ 544004 w 3713586"/>
                  <a:gd name="connsiteY25" fmla="*/ 472771 h 3390522"/>
                  <a:gd name="connsiteX26" fmla="*/ 651261 w 3713586"/>
                  <a:gd name="connsiteY26" fmla="*/ 571506 h 3390522"/>
                  <a:gd name="connsiteX27" fmla="*/ 603168 w 3713586"/>
                  <a:gd name="connsiteY27" fmla="*/ 571506 h 3390522"/>
                  <a:gd name="connsiteX28" fmla="*/ 0 w 3713586"/>
                  <a:gd name="connsiteY28" fmla="*/ 0 h 3390522"/>
                  <a:gd name="connsiteX29" fmla="*/ 30429 w 3713586"/>
                  <a:gd name="connsiteY29" fmla="*/ 0 h 3390522"/>
                  <a:gd name="connsiteX30" fmla="*/ 481548 w 3713586"/>
                  <a:gd name="connsiteY30" fmla="*/ 415277 h 3390522"/>
                  <a:gd name="connsiteX31" fmla="*/ 438284 w 3713586"/>
                  <a:gd name="connsiteY31" fmla="*/ 415277 h 3390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713586" h="3390522">
                    <a:moveTo>
                      <a:pt x="3027939" y="2868992"/>
                    </a:moveTo>
                    <a:lnTo>
                      <a:pt x="3147043" y="2868992"/>
                    </a:lnTo>
                    <a:lnTo>
                      <a:pt x="3713586" y="3390522"/>
                    </a:lnTo>
                    <a:lnTo>
                      <a:pt x="3578363" y="3390522"/>
                    </a:lnTo>
                    <a:close/>
                    <a:moveTo>
                      <a:pt x="2130774" y="2018923"/>
                    </a:moveTo>
                    <a:lnTo>
                      <a:pt x="2223604" y="2018923"/>
                    </a:lnTo>
                    <a:lnTo>
                      <a:pt x="2617938" y="2381926"/>
                    </a:lnTo>
                    <a:lnTo>
                      <a:pt x="2513888" y="2381926"/>
                    </a:lnTo>
                    <a:close/>
                    <a:moveTo>
                      <a:pt x="1563378" y="1481311"/>
                    </a:moveTo>
                    <a:lnTo>
                      <a:pt x="1639591" y="1481311"/>
                    </a:lnTo>
                    <a:lnTo>
                      <a:pt x="1894161" y="1715655"/>
                    </a:lnTo>
                    <a:lnTo>
                      <a:pt x="1810705" y="1715655"/>
                    </a:lnTo>
                    <a:close/>
                    <a:moveTo>
                      <a:pt x="1175415" y="1113714"/>
                    </a:moveTo>
                    <a:lnTo>
                      <a:pt x="1240267" y="1113714"/>
                    </a:lnTo>
                    <a:lnTo>
                      <a:pt x="1436939" y="1294760"/>
                    </a:lnTo>
                    <a:lnTo>
                      <a:pt x="1366491" y="1294760"/>
                    </a:lnTo>
                    <a:close/>
                    <a:moveTo>
                      <a:pt x="894141" y="847205"/>
                    </a:moveTo>
                    <a:lnTo>
                      <a:pt x="950756" y="847205"/>
                    </a:lnTo>
                    <a:lnTo>
                      <a:pt x="1098527" y="983236"/>
                    </a:lnTo>
                    <a:lnTo>
                      <a:pt x="1037708" y="983236"/>
                    </a:lnTo>
                    <a:close/>
                    <a:moveTo>
                      <a:pt x="683246" y="647380"/>
                    </a:moveTo>
                    <a:lnTo>
                      <a:pt x="733684" y="647380"/>
                    </a:lnTo>
                    <a:lnTo>
                      <a:pt x="840940" y="746115"/>
                    </a:lnTo>
                    <a:lnTo>
                      <a:pt x="787451" y="746115"/>
                    </a:lnTo>
                    <a:close/>
                    <a:moveTo>
                      <a:pt x="498963" y="472771"/>
                    </a:moveTo>
                    <a:lnTo>
                      <a:pt x="544004" y="472771"/>
                    </a:lnTo>
                    <a:lnTo>
                      <a:pt x="651261" y="571506"/>
                    </a:lnTo>
                    <a:lnTo>
                      <a:pt x="603168" y="571506"/>
                    </a:lnTo>
                    <a:close/>
                    <a:moveTo>
                      <a:pt x="0" y="0"/>
                    </a:moveTo>
                    <a:lnTo>
                      <a:pt x="30429" y="0"/>
                    </a:lnTo>
                    <a:lnTo>
                      <a:pt x="481548" y="415277"/>
                    </a:lnTo>
                    <a:lnTo>
                      <a:pt x="438284" y="415277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</p:grpSp>
        <p:grpSp>
          <p:nvGrpSpPr>
            <p:cNvPr id="6" name="Gruppieren 39" descr="www.PresentationLoad.com">
              <a:extLst>
                <a:ext uri="{FF2B5EF4-FFF2-40B4-BE49-F238E27FC236}">
                  <a16:creationId xmlns:a16="http://schemas.microsoft.com/office/drawing/2014/main" id="{4EE3BC32-21FE-4227-BEDB-BB71A9058455}"/>
                </a:ext>
              </a:extLst>
            </p:cNvPr>
            <p:cNvGrpSpPr/>
            <p:nvPr/>
          </p:nvGrpSpPr>
          <p:grpSpPr>
            <a:xfrm flipH="1">
              <a:off x="-1447800" y="1250239"/>
              <a:ext cx="5640511" cy="3512596"/>
              <a:chOff x="6665526" y="3467477"/>
              <a:chExt cx="5444487" cy="3390523"/>
            </a:xfrm>
          </p:grpSpPr>
          <p:sp>
            <p:nvSpPr>
              <p:cNvPr id="12" name="Freihandform: Form 40">
                <a:extLst>
                  <a:ext uri="{FF2B5EF4-FFF2-40B4-BE49-F238E27FC236}">
                    <a16:creationId xmlns:a16="http://schemas.microsoft.com/office/drawing/2014/main" id="{351FAC9A-7933-ADDB-A981-7338C740CD86}"/>
                  </a:ext>
                </a:extLst>
              </p:cNvPr>
              <p:cNvSpPr/>
              <p:nvPr/>
            </p:nvSpPr>
            <p:spPr>
              <a:xfrm>
                <a:off x="6665526" y="3467477"/>
                <a:ext cx="5444487" cy="3390523"/>
              </a:xfrm>
              <a:custGeom>
                <a:avLst/>
                <a:gdLst>
                  <a:gd name="connsiteX0" fmla="*/ 0 w 5444487"/>
                  <a:gd name="connsiteY0" fmla="*/ 0 h 3390523"/>
                  <a:gd name="connsiteX1" fmla="*/ 323749 w 5444487"/>
                  <a:gd name="connsiteY1" fmla="*/ 0 h 3390523"/>
                  <a:gd name="connsiteX2" fmla="*/ 5444487 w 5444487"/>
                  <a:gd name="connsiteY2" fmla="*/ 3390523 h 3390523"/>
                  <a:gd name="connsiteX3" fmla="*/ 2148645 w 5444487"/>
                  <a:gd name="connsiteY3" fmla="*/ 3390523 h 3390523"/>
                  <a:gd name="connsiteX4" fmla="*/ 0 w 5444487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4487" h="3390523">
                    <a:moveTo>
                      <a:pt x="0" y="0"/>
                    </a:moveTo>
                    <a:lnTo>
                      <a:pt x="323749" y="0"/>
                    </a:lnTo>
                    <a:lnTo>
                      <a:pt x="5444487" y="3390523"/>
                    </a:lnTo>
                    <a:lnTo>
                      <a:pt x="2148645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3" name="Freihandform: Form 42">
                <a:extLst>
                  <a:ext uri="{FF2B5EF4-FFF2-40B4-BE49-F238E27FC236}">
                    <a16:creationId xmlns:a16="http://schemas.microsoft.com/office/drawing/2014/main" id="{FCAE4C33-05CB-B5E8-1280-64783ABE9478}"/>
                  </a:ext>
                </a:extLst>
              </p:cNvPr>
              <p:cNvSpPr/>
              <p:nvPr/>
            </p:nvSpPr>
            <p:spPr>
              <a:xfrm>
                <a:off x="6703396" y="3467477"/>
                <a:ext cx="2306704" cy="3390523"/>
              </a:xfrm>
              <a:custGeom>
                <a:avLst/>
                <a:gdLst>
                  <a:gd name="connsiteX0" fmla="*/ 0 w 2306704"/>
                  <a:gd name="connsiteY0" fmla="*/ 0 h 3390523"/>
                  <a:gd name="connsiteX1" fmla="*/ 19343 w 2306704"/>
                  <a:gd name="connsiteY1" fmla="*/ 0 h 3390523"/>
                  <a:gd name="connsiteX2" fmla="*/ 2306704 w 2306704"/>
                  <a:gd name="connsiteY2" fmla="*/ 3390523 h 3390523"/>
                  <a:gd name="connsiteX3" fmla="*/ 2204932 w 2306704"/>
                  <a:gd name="connsiteY3" fmla="*/ 3390523 h 3390523"/>
                  <a:gd name="connsiteX4" fmla="*/ 0 w 2306704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704" h="3390523">
                    <a:moveTo>
                      <a:pt x="0" y="0"/>
                    </a:moveTo>
                    <a:lnTo>
                      <a:pt x="19343" y="0"/>
                    </a:lnTo>
                    <a:lnTo>
                      <a:pt x="2306704" y="3390523"/>
                    </a:lnTo>
                    <a:lnTo>
                      <a:pt x="2204932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4" name="Freihandform: Form 43">
                <a:extLst>
                  <a:ext uri="{FF2B5EF4-FFF2-40B4-BE49-F238E27FC236}">
                    <a16:creationId xmlns:a16="http://schemas.microsoft.com/office/drawing/2014/main" id="{DA57D979-5796-F3AC-AC68-C1EA112FEE55}"/>
                  </a:ext>
                </a:extLst>
              </p:cNvPr>
              <p:cNvSpPr/>
              <p:nvPr/>
            </p:nvSpPr>
            <p:spPr>
              <a:xfrm>
                <a:off x="6915970" y="3467477"/>
                <a:ext cx="5050529" cy="3390523"/>
              </a:xfrm>
              <a:custGeom>
                <a:avLst/>
                <a:gdLst>
                  <a:gd name="connsiteX0" fmla="*/ 0 w 5050529"/>
                  <a:gd name="connsiteY0" fmla="*/ 0 h 3390523"/>
                  <a:gd name="connsiteX1" fmla="*/ 33692 w 5050529"/>
                  <a:gd name="connsiteY1" fmla="*/ 0 h 3390523"/>
                  <a:gd name="connsiteX2" fmla="*/ 5050529 w 5050529"/>
                  <a:gd name="connsiteY2" fmla="*/ 3390523 h 3390523"/>
                  <a:gd name="connsiteX3" fmla="*/ 4953248 w 5050529"/>
                  <a:gd name="connsiteY3" fmla="*/ 3390523 h 3390523"/>
                  <a:gd name="connsiteX4" fmla="*/ 0 w 5050529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0529" h="3390523">
                    <a:moveTo>
                      <a:pt x="0" y="0"/>
                    </a:moveTo>
                    <a:lnTo>
                      <a:pt x="33692" y="0"/>
                    </a:lnTo>
                    <a:lnTo>
                      <a:pt x="5050529" y="3390523"/>
                    </a:lnTo>
                    <a:lnTo>
                      <a:pt x="4953248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5" name="Freihandform: Form 44">
                <a:extLst>
                  <a:ext uri="{FF2B5EF4-FFF2-40B4-BE49-F238E27FC236}">
                    <a16:creationId xmlns:a16="http://schemas.microsoft.com/office/drawing/2014/main" id="{0AC70451-F97D-6187-91A8-9A32846D09FE}"/>
                  </a:ext>
                </a:extLst>
              </p:cNvPr>
              <p:cNvSpPr/>
              <p:nvPr/>
            </p:nvSpPr>
            <p:spPr>
              <a:xfrm>
                <a:off x="6823416" y="3467477"/>
                <a:ext cx="3713586" cy="3390522"/>
              </a:xfrm>
              <a:custGeom>
                <a:avLst/>
                <a:gdLst>
                  <a:gd name="connsiteX0" fmla="*/ 3027939 w 3713586"/>
                  <a:gd name="connsiteY0" fmla="*/ 2868992 h 3390522"/>
                  <a:gd name="connsiteX1" fmla="*/ 3147043 w 3713586"/>
                  <a:gd name="connsiteY1" fmla="*/ 2868992 h 3390522"/>
                  <a:gd name="connsiteX2" fmla="*/ 3713586 w 3713586"/>
                  <a:gd name="connsiteY2" fmla="*/ 3390522 h 3390522"/>
                  <a:gd name="connsiteX3" fmla="*/ 3578363 w 3713586"/>
                  <a:gd name="connsiteY3" fmla="*/ 3390522 h 3390522"/>
                  <a:gd name="connsiteX4" fmla="*/ 2130774 w 3713586"/>
                  <a:gd name="connsiteY4" fmla="*/ 2018923 h 3390522"/>
                  <a:gd name="connsiteX5" fmla="*/ 2223604 w 3713586"/>
                  <a:gd name="connsiteY5" fmla="*/ 2018923 h 3390522"/>
                  <a:gd name="connsiteX6" fmla="*/ 2617938 w 3713586"/>
                  <a:gd name="connsiteY6" fmla="*/ 2381926 h 3390522"/>
                  <a:gd name="connsiteX7" fmla="*/ 2513888 w 3713586"/>
                  <a:gd name="connsiteY7" fmla="*/ 2381926 h 3390522"/>
                  <a:gd name="connsiteX8" fmla="*/ 1563378 w 3713586"/>
                  <a:gd name="connsiteY8" fmla="*/ 1481311 h 3390522"/>
                  <a:gd name="connsiteX9" fmla="*/ 1639591 w 3713586"/>
                  <a:gd name="connsiteY9" fmla="*/ 1481311 h 3390522"/>
                  <a:gd name="connsiteX10" fmla="*/ 1894161 w 3713586"/>
                  <a:gd name="connsiteY10" fmla="*/ 1715655 h 3390522"/>
                  <a:gd name="connsiteX11" fmla="*/ 1810705 w 3713586"/>
                  <a:gd name="connsiteY11" fmla="*/ 1715655 h 3390522"/>
                  <a:gd name="connsiteX12" fmla="*/ 1175415 w 3713586"/>
                  <a:gd name="connsiteY12" fmla="*/ 1113714 h 3390522"/>
                  <a:gd name="connsiteX13" fmla="*/ 1240267 w 3713586"/>
                  <a:gd name="connsiteY13" fmla="*/ 1113714 h 3390522"/>
                  <a:gd name="connsiteX14" fmla="*/ 1436939 w 3713586"/>
                  <a:gd name="connsiteY14" fmla="*/ 1294760 h 3390522"/>
                  <a:gd name="connsiteX15" fmla="*/ 1366491 w 3713586"/>
                  <a:gd name="connsiteY15" fmla="*/ 1294760 h 3390522"/>
                  <a:gd name="connsiteX16" fmla="*/ 894141 w 3713586"/>
                  <a:gd name="connsiteY16" fmla="*/ 847205 h 3390522"/>
                  <a:gd name="connsiteX17" fmla="*/ 950756 w 3713586"/>
                  <a:gd name="connsiteY17" fmla="*/ 847205 h 3390522"/>
                  <a:gd name="connsiteX18" fmla="*/ 1098527 w 3713586"/>
                  <a:gd name="connsiteY18" fmla="*/ 983236 h 3390522"/>
                  <a:gd name="connsiteX19" fmla="*/ 1037708 w 3713586"/>
                  <a:gd name="connsiteY19" fmla="*/ 983236 h 3390522"/>
                  <a:gd name="connsiteX20" fmla="*/ 683246 w 3713586"/>
                  <a:gd name="connsiteY20" fmla="*/ 647380 h 3390522"/>
                  <a:gd name="connsiteX21" fmla="*/ 733684 w 3713586"/>
                  <a:gd name="connsiteY21" fmla="*/ 647380 h 3390522"/>
                  <a:gd name="connsiteX22" fmla="*/ 840940 w 3713586"/>
                  <a:gd name="connsiteY22" fmla="*/ 746115 h 3390522"/>
                  <a:gd name="connsiteX23" fmla="*/ 787451 w 3713586"/>
                  <a:gd name="connsiteY23" fmla="*/ 746115 h 3390522"/>
                  <a:gd name="connsiteX24" fmla="*/ 498963 w 3713586"/>
                  <a:gd name="connsiteY24" fmla="*/ 472771 h 3390522"/>
                  <a:gd name="connsiteX25" fmla="*/ 544004 w 3713586"/>
                  <a:gd name="connsiteY25" fmla="*/ 472771 h 3390522"/>
                  <a:gd name="connsiteX26" fmla="*/ 651261 w 3713586"/>
                  <a:gd name="connsiteY26" fmla="*/ 571506 h 3390522"/>
                  <a:gd name="connsiteX27" fmla="*/ 603168 w 3713586"/>
                  <a:gd name="connsiteY27" fmla="*/ 571506 h 3390522"/>
                  <a:gd name="connsiteX28" fmla="*/ 0 w 3713586"/>
                  <a:gd name="connsiteY28" fmla="*/ 0 h 3390522"/>
                  <a:gd name="connsiteX29" fmla="*/ 30429 w 3713586"/>
                  <a:gd name="connsiteY29" fmla="*/ 0 h 3390522"/>
                  <a:gd name="connsiteX30" fmla="*/ 481548 w 3713586"/>
                  <a:gd name="connsiteY30" fmla="*/ 415277 h 3390522"/>
                  <a:gd name="connsiteX31" fmla="*/ 438284 w 3713586"/>
                  <a:gd name="connsiteY31" fmla="*/ 415277 h 3390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713586" h="3390522">
                    <a:moveTo>
                      <a:pt x="3027939" y="2868992"/>
                    </a:moveTo>
                    <a:lnTo>
                      <a:pt x="3147043" y="2868992"/>
                    </a:lnTo>
                    <a:lnTo>
                      <a:pt x="3713586" y="3390522"/>
                    </a:lnTo>
                    <a:lnTo>
                      <a:pt x="3578363" y="3390522"/>
                    </a:lnTo>
                    <a:close/>
                    <a:moveTo>
                      <a:pt x="2130774" y="2018923"/>
                    </a:moveTo>
                    <a:lnTo>
                      <a:pt x="2223604" y="2018923"/>
                    </a:lnTo>
                    <a:lnTo>
                      <a:pt x="2617938" y="2381926"/>
                    </a:lnTo>
                    <a:lnTo>
                      <a:pt x="2513888" y="2381926"/>
                    </a:lnTo>
                    <a:close/>
                    <a:moveTo>
                      <a:pt x="1563378" y="1481311"/>
                    </a:moveTo>
                    <a:lnTo>
                      <a:pt x="1639591" y="1481311"/>
                    </a:lnTo>
                    <a:lnTo>
                      <a:pt x="1894161" y="1715655"/>
                    </a:lnTo>
                    <a:lnTo>
                      <a:pt x="1810705" y="1715655"/>
                    </a:lnTo>
                    <a:close/>
                    <a:moveTo>
                      <a:pt x="1175415" y="1113714"/>
                    </a:moveTo>
                    <a:lnTo>
                      <a:pt x="1240267" y="1113714"/>
                    </a:lnTo>
                    <a:lnTo>
                      <a:pt x="1436939" y="1294760"/>
                    </a:lnTo>
                    <a:lnTo>
                      <a:pt x="1366491" y="1294760"/>
                    </a:lnTo>
                    <a:close/>
                    <a:moveTo>
                      <a:pt x="894141" y="847205"/>
                    </a:moveTo>
                    <a:lnTo>
                      <a:pt x="950756" y="847205"/>
                    </a:lnTo>
                    <a:lnTo>
                      <a:pt x="1098527" y="983236"/>
                    </a:lnTo>
                    <a:lnTo>
                      <a:pt x="1037708" y="983236"/>
                    </a:lnTo>
                    <a:close/>
                    <a:moveTo>
                      <a:pt x="683246" y="647380"/>
                    </a:moveTo>
                    <a:lnTo>
                      <a:pt x="733684" y="647380"/>
                    </a:lnTo>
                    <a:lnTo>
                      <a:pt x="840940" y="746115"/>
                    </a:lnTo>
                    <a:lnTo>
                      <a:pt x="787451" y="746115"/>
                    </a:lnTo>
                    <a:close/>
                    <a:moveTo>
                      <a:pt x="498963" y="472771"/>
                    </a:moveTo>
                    <a:lnTo>
                      <a:pt x="544004" y="472771"/>
                    </a:lnTo>
                    <a:lnTo>
                      <a:pt x="651261" y="571506"/>
                    </a:lnTo>
                    <a:lnTo>
                      <a:pt x="603168" y="571506"/>
                    </a:lnTo>
                    <a:close/>
                    <a:moveTo>
                      <a:pt x="0" y="0"/>
                    </a:moveTo>
                    <a:lnTo>
                      <a:pt x="30429" y="0"/>
                    </a:lnTo>
                    <a:lnTo>
                      <a:pt x="481548" y="415277"/>
                    </a:lnTo>
                    <a:lnTo>
                      <a:pt x="438284" y="415277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</p:grpSp>
        <p:grpSp>
          <p:nvGrpSpPr>
            <p:cNvPr id="7" name="Gruppieren 66" descr="www.PresentationLoad.com">
              <a:extLst>
                <a:ext uri="{FF2B5EF4-FFF2-40B4-BE49-F238E27FC236}">
                  <a16:creationId xmlns:a16="http://schemas.microsoft.com/office/drawing/2014/main" id="{26077D67-8D4D-AE14-EED8-E05ADA6DA481}"/>
                </a:ext>
              </a:extLst>
            </p:cNvPr>
            <p:cNvGrpSpPr/>
            <p:nvPr/>
          </p:nvGrpSpPr>
          <p:grpSpPr>
            <a:xfrm>
              <a:off x="2900633" y="1248239"/>
              <a:ext cx="3307014" cy="3514632"/>
              <a:chOff x="4531107" y="3465513"/>
              <a:chExt cx="3192087" cy="3392487"/>
            </a:xfrm>
          </p:grpSpPr>
          <p:sp>
            <p:nvSpPr>
              <p:cNvPr id="8" name="Trapezoid 49">
                <a:extLst>
                  <a:ext uri="{FF2B5EF4-FFF2-40B4-BE49-F238E27FC236}">
                    <a16:creationId xmlns:a16="http://schemas.microsoft.com/office/drawing/2014/main" id="{04EACE60-FDD3-20A1-33C5-A415F7504537}"/>
                  </a:ext>
                </a:extLst>
              </p:cNvPr>
              <p:cNvSpPr/>
              <p:nvPr/>
            </p:nvSpPr>
            <p:spPr>
              <a:xfrm>
                <a:off x="4531107" y="3465513"/>
                <a:ext cx="3192087" cy="3392487"/>
              </a:xfrm>
              <a:prstGeom prst="trapezoid">
                <a:avLst>
                  <a:gd name="adj" fmla="val 44660"/>
                </a:avLst>
              </a:pr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9" name="Freihandform: Form 46">
                <a:extLst>
                  <a:ext uri="{FF2B5EF4-FFF2-40B4-BE49-F238E27FC236}">
                    <a16:creationId xmlns:a16="http://schemas.microsoft.com/office/drawing/2014/main" id="{0FFFDD3B-1F87-D71D-8959-0B8EA89E5E93}"/>
                  </a:ext>
                </a:extLst>
              </p:cNvPr>
              <p:cNvSpPr/>
              <p:nvPr/>
            </p:nvSpPr>
            <p:spPr>
              <a:xfrm>
                <a:off x="6095149" y="3467477"/>
                <a:ext cx="97300" cy="3390523"/>
              </a:xfrm>
              <a:custGeom>
                <a:avLst/>
                <a:gdLst>
                  <a:gd name="connsiteX0" fmla="*/ 1493 w 97300"/>
                  <a:gd name="connsiteY0" fmla="*/ 3075768 h 3390523"/>
                  <a:gd name="connsiteX1" fmla="*/ 91592 w 97300"/>
                  <a:gd name="connsiteY1" fmla="*/ 3075768 h 3390523"/>
                  <a:gd name="connsiteX2" fmla="*/ 97300 w 97300"/>
                  <a:gd name="connsiteY2" fmla="*/ 3390523 h 3390523"/>
                  <a:gd name="connsiteX3" fmla="*/ 0 w 97300"/>
                  <a:gd name="connsiteY3" fmla="*/ 3390523 h 3390523"/>
                  <a:gd name="connsiteX4" fmla="*/ 937 w 97300"/>
                  <a:gd name="connsiteY4" fmla="*/ 3201050 h 3390523"/>
                  <a:gd name="connsiteX5" fmla="*/ 5489 w 97300"/>
                  <a:gd name="connsiteY5" fmla="*/ 2018923 h 3390523"/>
                  <a:gd name="connsiteX6" fmla="*/ 72426 w 97300"/>
                  <a:gd name="connsiteY6" fmla="*/ 2018923 h 3390523"/>
                  <a:gd name="connsiteX7" fmla="*/ 80482 w 97300"/>
                  <a:gd name="connsiteY7" fmla="*/ 2463137 h 3390523"/>
                  <a:gd name="connsiteX8" fmla="*/ 3931 w 97300"/>
                  <a:gd name="connsiteY8" fmla="*/ 2463137 h 3390523"/>
                  <a:gd name="connsiteX9" fmla="*/ 7468 w 97300"/>
                  <a:gd name="connsiteY9" fmla="*/ 1439957 h 3390523"/>
                  <a:gd name="connsiteX10" fmla="*/ 61927 w 97300"/>
                  <a:gd name="connsiteY10" fmla="*/ 1439957 h 3390523"/>
                  <a:gd name="connsiteX11" fmla="*/ 66539 w 97300"/>
                  <a:gd name="connsiteY11" fmla="*/ 1694280 h 3390523"/>
                  <a:gd name="connsiteX12" fmla="*/ 6597 w 97300"/>
                  <a:gd name="connsiteY12" fmla="*/ 1694280 h 3390523"/>
                  <a:gd name="connsiteX13" fmla="*/ 7276 w 97300"/>
                  <a:gd name="connsiteY13" fmla="*/ 1494645 h 3390523"/>
                  <a:gd name="connsiteX14" fmla="*/ 8857 w 97300"/>
                  <a:gd name="connsiteY14" fmla="*/ 1053979 h 3390523"/>
                  <a:gd name="connsiteX15" fmla="*/ 54927 w 97300"/>
                  <a:gd name="connsiteY15" fmla="*/ 1053979 h 3390523"/>
                  <a:gd name="connsiteX16" fmla="*/ 58093 w 97300"/>
                  <a:gd name="connsiteY16" fmla="*/ 1228588 h 3390523"/>
                  <a:gd name="connsiteX17" fmla="*/ 8214 w 97300"/>
                  <a:gd name="connsiteY17" fmla="*/ 1228588 h 3390523"/>
                  <a:gd name="connsiteX18" fmla="*/ 9915 w 97300"/>
                  <a:gd name="connsiteY18" fmla="*/ 787471 h 3390523"/>
                  <a:gd name="connsiteX19" fmla="*/ 50094 w 97300"/>
                  <a:gd name="connsiteY19" fmla="*/ 787471 h 3390523"/>
                  <a:gd name="connsiteX20" fmla="*/ 52427 w 97300"/>
                  <a:gd name="connsiteY20" fmla="*/ 916129 h 3390523"/>
                  <a:gd name="connsiteX21" fmla="*/ 9396 w 97300"/>
                  <a:gd name="connsiteY21" fmla="*/ 916129 h 3390523"/>
                  <a:gd name="connsiteX22" fmla="*/ 9817 w 97300"/>
                  <a:gd name="connsiteY22" fmla="*/ 809894 h 3390523"/>
                  <a:gd name="connsiteX23" fmla="*/ 10766 w 97300"/>
                  <a:gd name="connsiteY23" fmla="*/ 594481 h 3390523"/>
                  <a:gd name="connsiteX24" fmla="*/ 46594 w 97300"/>
                  <a:gd name="connsiteY24" fmla="*/ 594481 h 3390523"/>
                  <a:gd name="connsiteX25" fmla="*/ 48261 w 97300"/>
                  <a:gd name="connsiteY25" fmla="*/ 686381 h 3390523"/>
                  <a:gd name="connsiteX26" fmla="*/ 10357 w 97300"/>
                  <a:gd name="connsiteY26" fmla="*/ 686381 h 3390523"/>
                  <a:gd name="connsiteX27" fmla="*/ 10705 w 97300"/>
                  <a:gd name="connsiteY27" fmla="*/ 606715 h 3390523"/>
                  <a:gd name="connsiteX28" fmla="*/ 11585 w 97300"/>
                  <a:gd name="connsiteY28" fmla="*/ 429062 h 3390523"/>
                  <a:gd name="connsiteX29" fmla="*/ 43594 w 97300"/>
                  <a:gd name="connsiteY29" fmla="*/ 429062 h 3390523"/>
                  <a:gd name="connsiteX30" fmla="*/ 45428 w 97300"/>
                  <a:gd name="connsiteY30" fmla="*/ 530152 h 3390523"/>
                  <a:gd name="connsiteX31" fmla="*/ 11084 w 97300"/>
                  <a:gd name="connsiteY31" fmla="*/ 530152 h 3390523"/>
                  <a:gd name="connsiteX32" fmla="*/ 14588 w 97300"/>
                  <a:gd name="connsiteY32" fmla="*/ 0 h 3390523"/>
                  <a:gd name="connsiteX33" fmla="*/ 35813 w 97300"/>
                  <a:gd name="connsiteY33" fmla="*/ 0 h 3390523"/>
                  <a:gd name="connsiteX34" fmla="*/ 42761 w 97300"/>
                  <a:gd name="connsiteY34" fmla="*/ 383113 h 3390523"/>
                  <a:gd name="connsiteX35" fmla="*/ 11844 w 97300"/>
                  <a:gd name="connsiteY35" fmla="*/ 383113 h 3390523"/>
                  <a:gd name="connsiteX36" fmla="*/ 12595 w 97300"/>
                  <a:gd name="connsiteY36" fmla="*/ 253397 h 3390523"/>
                  <a:gd name="connsiteX37" fmla="*/ 13615 w 97300"/>
                  <a:gd name="connsiteY37" fmla="*/ 108401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7300" h="3390523">
                    <a:moveTo>
                      <a:pt x="1493" y="3075768"/>
                    </a:moveTo>
                    <a:lnTo>
                      <a:pt x="91592" y="3075768"/>
                    </a:lnTo>
                    <a:lnTo>
                      <a:pt x="97300" y="3390523"/>
                    </a:lnTo>
                    <a:lnTo>
                      <a:pt x="0" y="3390523"/>
                    </a:lnTo>
                    <a:lnTo>
                      <a:pt x="937" y="3201050"/>
                    </a:lnTo>
                    <a:close/>
                    <a:moveTo>
                      <a:pt x="5489" y="2018923"/>
                    </a:moveTo>
                    <a:lnTo>
                      <a:pt x="72426" y="2018923"/>
                    </a:lnTo>
                    <a:lnTo>
                      <a:pt x="80482" y="2463137"/>
                    </a:lnTo>
                    <a:lnTo>
                      <a:pt x="3931" y="2463137"/>
                    </a:lnTo>
                    <a:close/>
                    <a:moveTo>
                      <a:pt x="7468" y="1439957"/>
                    </a:moveTo>
                    <a:lnTo>
                      <a:pt x="61927" y="1439957"/>
                    </a:lnTo>
                    <a:lnTo>
                      <a:pt x="66539" y="1694280"/>
                    </a:lnTo>
                    <a:lnTo>
                      <a:pt x="6597" y="1694280"/>
                    </a:lnTo>
                    <a:lnTo>
                      <a:pt x="7276" y="1494645"/>
                    </a:lnTo>
                    <a:close/>
                    <a:moveTo>
                      <a:pt x="8857" y="1053979"/>
                    </a:moveTo>
                    <a:lnTo>
                      <a:pt x="54927" y="1053979"/>
                    </a:lnTo>
                    <a:lnTo>
                      <a:pt x="58093" y="1228588"/>
                    </a:lnTo>
                    <a:lnTo>
                      <a:pt x="8214" y="1228588"/>
                    </a:lnTo>
                    <a:close/>
                    <a:moveTo>
                      <a:pt x="9915" y="787471"/>
                    </a:moveTo>
                    <a:lnTo>
                      <a:pt x="50094" y="787471"/>
                    </a:lnTo>
                    <a:lnTo>
                      <a:pt x="52427" y="916129"/>
                    </a:lnTo>
                    <a:lnTo>
                      <a:pt x="9396" y="916129"/>
                    </a:lnTo>
                    <a:lnTo>
                      <a:pt x="9817" y="809894"/>
                    </a:lnTo>
                    <a:close/>
                    <a:moveTo>
                      <a:pt x="10766" y="594481"/>
                    </a:moveTo>
                    <a:lnTo>
                      <a:pt x="46594" y="594481"/>
                    </a:lnTo>
                    <a:lnTo>
                      <a:pt x="48261" y="686381"/>
                    </a:lnTo>
                    <a:lnTo>
                      <a:pt x="10357" y="686381"/>
                    </a:lnTo>
                    <a:lnTo>
                      <a:pt x="10705" y="606715"/>
                    </a:lnTo>
                    <a:close/>
                    <a:moveTo>
                      <a:pt x="11585" y="429062"/>
                    </a:moveTo>
                    <a:lnTo>
                      <a:pt x="43594" y="429062"/>
                    </a:lnTo>
                    <a:lnTo>
                      <a:pt x="45428" y="530152"/>
                    </a:lnTo>
                    <a:lnTo>
                      <a:pt x="11084" y="530152"/>
                    </a:lnTo>
                    <a:close/>
                    <a:moveTo>
                      <a:pt x="14588" y="0"/>
                    </a:moveTo>
                    <a:lnTo>
                      <a:pt x="35813" y="0"/>
                    </a:lnTo>
                    <a:lnTo>
                      <a:pt x="42761" y="383113"/>
                    </a:lnTo>
                    <a:lnTo>
                      <a:pt x="11844" y="383113"/>
                    </a:lnTo>
                    <a:lnTo>
                      <a:pt x="12595" y="253397"/>
                    </a:lnTo>
                    <a:cubicBezTo>
                      <a:pt x="12926" y="201261"/>
                      <a:pt x="13265" y="152786"/>
                      <a:pt x="13615" y="1084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0" name="Freihandform: Form 47">
                <a:extLst>
                  <a:ext uri="{FF2B5EF4-FFF2-40B4-BE49-F238E27FC236}">
                    <a16:creationId xmlns:a16="http://schemas.microsoft.com/office/drawing/2014/main" id="{860EE0FC-770A-371F-CBC8-69E8B7B2F3DA}"/>
                  </a:ext>
                </a:extLst>
              </p:cNvPr>
              <p:cNvSpPr/>
              <p:nvPr/>
            </p:nvSpPr>
            <p:spPr>
              <a:xfrm flipH="1">
                <a:off x="4615664" y="3467477"/>
                <a:ext cx="1401332" cy="3390523"/>
              </a:xfrm>
              <a:custGeom>
                <a:avLst/>
                <a:gdLst>
                  <a:gd name="connsiteX0" fmla="*/ 31214 w 1401332"/>
                  <a:gd name="connsiteY0" fmla="*/ 0 h 3390523"/>
                  <a:gd name="connsiteX1" fmla="*/ 0 w 1401332"/>
                  <a:gd name="connsiteY1" fmla="*/ 0 h 3390523"/>
                  <a:gd name="connsiteX2" fmla="*/ 1303581 w 1401332"/>
                  <a:gd name="connsiteY2" fmla="*/ 3390523 h 3390523"/>
                  <a:gd name="connsiteX3" fmla="*/ 1401332 w 1401332"/>
                  <a:gd name="connsiteY3" fmla="*/ 3390523 h 3390523"/>
                  <a:gd name="connsiteX4" fmla="*/ 31214 w 1401332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332" h="3390523">
                    <a:moveTo>
                      <a:pt x="31214" y="0"/>
                    </a:moveTo>
                    <a:lnTo>
                      <a:pt x="0" y="0"/>
                    </a:lnTo>
                    <a:lnTo>
                      <a:pt x="1303581" y="3390523"/>
                    </a:lnTo>
                    <a:lnTo>
                      <a:pt x="1401332" y="3390523"/>
                    </a:lnTo>
                    <a:lnTo>
                      <a:pt x="3121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  <p:sp>
            <p:nvSpPr>
              <p:cNvPr id="11" name="Freihandform: Form 48">
                <a:extLst>
                  <a:ext uri="{FF2B5EF4-FFF2-40B4-BE49-F238E27FC236}">
                    <a16:creationId xmlns:a16="http://schemas.microsoft.com/office/drawing/2014/main" id="{5A211487-5C9F-B7F5-03C5-06EF1A2B71A1}"/>
                  </a:ext>
                </a:extLst>
              </p:cNvPr>
              <p:cNvSpPr/>
              <p:nvPr/>
            </p:nvSpPr>
            <p:spPr>
              <a:xfrm flipH="1">
                <a:off x="6243049" y="3467477"/>
                <a:ext cx="1401331" cy="3390523"/>
              </a:xfrm>
              <a:custGeom>
                <a:avLst/>
                <a:gdLst>
                  <a:gd name="connsiteX0" fmla="*/ 1401331 w 1401331"/>
                  <a:gd name="connsiteY0" fmla="*/ 0 h 3390523"/>
                  <a:gd name="connsiteX1" fmla="*/ 1370118 w 1401331"/>
                  <a:gd name="connsiteY1" fmla="*/ 0 h 3390523"/>
                  <a:gd name="connsiteX2" fmla="*/ 0 w 1401331"/>
                  <a:gd name="connsiteY2" fmla="*/ 3390523 h 3390523"/>
                  <a:gd name="connsiteX3" fmla="*/ 97751 w 1401331"/>
                  <a:gd name="connsiteY3" fmla="*/ 3390523 h 3390523"/>
                  <a:gd name="connsiteX4" fmla="*/ 1401331 w 1401331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331" h="3390523">
                    <a:moveTo>
                      <a:pt x="1401331" y="0"/>
                    </a:moveTo>
                    <a:lnTo>
                      <a:pt x="1370118" y="0"/>
                    </a:lnTo>
                    <a:lnTo>
                      <a:pt x="0" y="3390523"/>
                    </a:lnTo>
                    <a:lnTo>
                      <a:pt x="97751" y="3390523"/>
                    </a:lnTo>
                    <a:lnTo>
                      <a:pt x="140133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de-DE" noProof="1"/>
              </a:p>
            </p:txBody>
          </p:sp>
        </p:grpSp>
      </p:grpSp>
      <p:grpSp>
        <p:nvGrpSpPr>
          <p:cNvPr id="20" name="Gruppieren 58">
            <a:extLst>
              <a:ext uri="{FF2B5EF4-FFF2-40B4-BE49-F238E27FC236}">
                <a16:creationId xmlns:a16="http://schemas.microsoft.com/office/drawing/2014/main" id="{37B1900D-0E71-E7DA-B58D-8D8234251196}"/>
              </a:ext>
            </a:extLst>
          </p:cNvPr>
          <p:cNvGrpSpPr/>
          <p:nvPr/>
        </p:nvGrpSpPr>
        <p:grpSpPr>
          <a:xfrm>
            <a:off x="2012255" y="2767880"/>
            <a:ext cx="1856371" cy="860081"/>
            <a:chOff x="4768948" y="-1681133"/>
            <a:chExt cx="2668285" cy="1236251"/>
          </a:xfrm>
        </p:grpSpPr>
        <p:sp>
          <p:nvSpPr>
            <p:cNvPr id="21" name="Rechteck: abgerundete Ecken 54">
              <a:extLst>
                <a:ext uri="{FF2B5EF4-FFF2-40B4-BE49-F238E27FC236}">
                  <a16:creationId xmlns:a16="http://schemas.microsoft.com/office/drawing/2014/main" id="{339B5946-B20E-26D9-88C1-69FE19941261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de-DE" sz="1600" b="1" noProof="1">
                  <a:solidFill>
                    <a:schemeClr val="bg1"/>
                  </a:solidFill>
                  <a:latin typeface="+mj-lt"/>
                </a:rPr>
                <a:t>Vereinheitlichen</a:t>
              </a:r>
              <a:br>
                <a:rPr lang="de-DE" sz="1600" noProof="1">
                  <a:solidFill>
                    <a:schemeClr val="bg1"/>
                  </a:solidFill>
                </a:rPr>
              </a:br>
              <a:r>
                <a:rPr lang="de-DE" sz="1200" noProof="1">
                  <a:solidFill>
                    <a:schemeClr val="bg1"/>
                  </a:solidFill>
                </a:rPr>
                <a:t>„Designelemente“ </a:t>
              </a:r>
            </a:p>
          </p:txBody>
        </p:sp>
        <p:sp>
          <p:nvSpPr>
            <p:cNvPr id="22" name="Gleichschenkliges Dreieck 25">
              <a:extLst>
                <a:ext uri="{FF2B5EF4-FFF2-40B4-BE49-F238E27FC236}">
                  <a16:creationId xmlns:a16="http://schemas.microsoft.com/office/drawing/2014/main" id="{9326F7AA-2F94-27BC-FC68-0DB24D01D699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de-DE" sz="1600" noProof="1"/>
            </a:p>
          </p:txBody>
        </p:sp>
      </p:grpSp>
      <p:grpSp>
        <p:nvGrpSpPr>
          <p:cNvPr id="23" name="Gruppieren 62">
            <a:extLst>
              <a:ext uri="{FF2B5EF4-FFF2-40B4-BE49-F238E27FC236}">
                <a16:creationId xmlns:a16="http://schemas.microsoft.com/office/drawing/2014/main" id="{C18A79A3-E95B-7E6E-3367-1DC713ADDE3B}"/>
              </a:ext>
            </a:extLst>
          </p:cNvPr>
          <p:cNvGrpSpPr/>
          <p:nvPr/>
        </p:nvGrpSpPr>
        <p:grpSpPr>
          <a:xfrm>
            <a:off x="5790128" y="2901121"/>
            <a:ext cx="1856371" cy="860081"/>
            <a:chOff x="4768948" y="-1681133"/>
            <a:chExt cx="2668285" cy="1236251"/>
          </a:xfrm>
        </p:grpSpPr>
        <p:sp>
          <p:nvSpPr>
            <p:cNvPr id="24" name="Rechteck: abgerundete Ecken 63">
              <a:extLst>
                <a:ext uri="{FF2B5EF4-FFF2-40B4-BE49-F238E27FC236}">
                  <a16:creationId xmlns:a16="http://schemas.microsoft.com/office/drawing/2014/main" id="{A3687001-7680-533C-9FB5-4750CE037659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de-DE" sz="1600" b="1" noProof="1">
                  <a:solidFill>
                    <a:srgbClr val="FFFFFF"/>
                  </a:solidFill>
                  <a:latin typeface="+mj-lt"/>
                </a:rPr>
                <a:t>Reduzieren</a:t>
              </a:r>
              <a:br>
                <a:rPr lang="de-DE" sz="2000" noProof="1">
                  <a:solidFill>
                    <a:srgbClr val="FFFFFF"/>
                  </a:solidFill>
                </a:rPr>
              </a:br>
              <a:r>
                <a:rPr lang="de-DE" sz="1200" noProof="1">
                  <a:solidFill>
                    <a:srgbClr val="FFFFFF"/>
                  </a:solidFill>
                </a:rPr>
                <a:t>„Weniger ist mehr“ </a:t>
              </a:r>
            </a:p>
          </p:txBody>
        </p:sp>
        <p:sp>
          <p:nvSpPr>
            <p:cNvPr id="25" name="Gleichschenkliges Dreieck 31">
              <a:extLst>
                <a:ext uri="{FF2B5EF4-FFF2-40B4-BE49-F238E27FC236}">
                  <a16:creationId xmlns:a16="http://schemas.microsoft.com/office/drawing/2014/main" id="{0E39E491-0F67-BF0A-0266-BDAEB244B8D6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de-DE" sz="1600" noProof="1"/>
            </a:p>
          </p:txBody>
        </p:sp>
      </p:grpSp>
      <p:sp>
        <p:nvSpPr>
          <p:cNvPr id="26" name="Akkord 7">
            <a:extLst>
              <a:ext uri="{FF2B5EF4-FFF2-40B4-BE49-F238E27FC236}">
                <a16:creationId xmlns:a16="http://schemas.microsoft.com/office/drawing/2014/main" id="{FBE3F590-A3DC-5A73-80C8-4105B4536E77}"/>
              </a:ext>
            </a:extLst>
          </p:cNvPr>
          <p:cNvSpPr/>
          <p:nvPr/>
        </p:nvSpPr>
        <p:spPr>
          <a:xfrm>
            <a:off x="4164016" y="1656391"/>
            <a:ext cx="1119752" cy="1119752"/>
          </a:xfrm>
          <a:prstGeom prst="chord">
            <a:avLst>
              <a:gd name="adj1" fmla="val 10779171"/>
              <a:gd name="adj2" fmla="val 22477"/>
            </a:avLst>
          </a:prstGeom>
          <a:solidFill>
            <a:schemeClr val="accent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7" name="Gerade Verbindung 27">
            <a:extLst>
              <a:ext uri="{FF2B5EF4-FFF2-40B4-BE49-F238E27FC236}">
                <a16:creationId xmlns:a16="http://schemas.microsoft.com/office/drawing/2014/main" id="{3F2B5B26-AA2C-F932-4292-02605BE051C0}"/>
              </a:ext>
            </a:extLst>
          </p:cNvPr>
          <p:cNvCxnSpPr/>
          <p:nvPr/>
        </p:nvCxnSpPr>
        <p:spPr>
          <a:xfrm>
            <a:off x="663575" y="2224480"/>
            <a:ext cx="7961452" cy="0"/>
          </a:xfrm>
          <a:prstGeom prst="line">
            <a:avLst/>
          </a:prstGeom>
          <a:ln w="19050" cmpd="sng">
            <a:solidFill>
              <a:srgbClr val="DD79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uppieren 59">
            <a:extLst>
              <a:ext uri="{FF2B5EF4-FFF2-40B4-BE49-F238E27FC236}">
                <a16:creationId xmlns:a16="http://schemas.microsoft.com/office/drawing/2014/main" id="{224BAB71-54AC-ED28-82A7-471B985E485E}"/>
              </a:ext>
            </a:extLst>
          </p:cNvPr>
          <p:cNvGrpSpPr/>
          <p:nvPr/>
        </p:nvGrpSpPr>
        <p:grpSpPr>
          <a:xfrm>
            <a:off x="3933757" y="2041040"/>
            <a:ext cx="1856371" cy="860081"/>
            <a:chOff x="4768948" y="-1681133"/>
            <a:chExt cx="2668285" cy="1236251"/>
          </a:xfrm>
        </p:grpSpPr>
        <p:sp>
          <p:nvSpPr>
            <p:cNvPr id="29" name="Rechteck: abgerundete Ecken 60">
              <a:extLst>
                <a:ext uri="{FF2B5EF4-FFF2-40B4-BE49-F238E27FC236}">
                  <a16:creationId xmlns:a16="http://schemas.microsoft.com/office/drawing/2014/main" id="{FA4B5B2E-CBF6-7FEE-122D-C167A76CAF70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de-DE" sz="1600" b="1" noProof="1">
                  <a:solidFill>
                    <a:srgbClr val="FFFFFF"/>
                  </a:solidFill>
                  <a:latin typeface="+mj-lt"/>
                </a:rPr>
                <a:t>Aufräumen</a:t>
              </a:r>
              <a:br>
                <a:rPr lang="de-DE" sz="2000" noProof="1">
                  <a:solidFill>
                    <a:srgbClr val="FFFFFF"/>
                  </a:solidFill>
                </a:rPr>
              </a:br>
              <a:r>
                <a:rPr lang="de-DE" sz="1200" noProof="1">
                  <a:solidFill>
                    <a:srgbClr val="FFFFFF"/>
                  </a:solidFill>
                </a:rPr>
                <a:t>„Struktur“</a:t>
              </a:r>
            </a:p>
          </p:txBody>
        </p:sp>
        <p:sp>
          <p:nvSpPr>
            <p:cNvPr id="30" name="Gleichschenkliges Dreieck 28">
              <a:extLst>
                <a:ext uri="{FF2B5EF4-FFF2-40B4-BE49-F238E27FC236}">
                  <a16:creationId xmlns:a16="http://schemas.microsoft.com/office/drawing/2014/main" id="{26934913-CA91-1F82-BFD1-AAFAF9453124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de-DE" sz="1600" noProof="1"/>
            </a:p>
          </p:txBody>
        </p:sp>
      </p:grpSp>
    </p:spTree>
    <p:extLst>
      <p:ext uri="{BB962C8B-B14F-4D97-AF65-F5344CB8AC3E}">
        <p14:creationId xmlns:p14="http://schemas.microsoft.com/office/powerpoint/2010/main" val="6543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0D36DA-EF96-3A0D-1BB4-7B0702A9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Text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FA592B-05CA-141A-0B59-C0C690A07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„Textwüsten“</a:t>
            </a:r>
          </a:p>
          <a:p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0D755E9-9EDB-5BA8-4DD0-D471C1E47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2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C95A6F1-A796-A4EB-5970-A4918BAA4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8EACF9E1-4D7B-7AE4-1889-EC22C928E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8" name="Bild 41">
            <a:extLst>
              <a:ext uri="{FF2B5EF4-FFF2-40B4-BE49-F238E27FC236}">
                <a16:creationId xmlns:a16="http://schemas.microsoft.com/office/drawing/2014/main" id="{A597D69B-EA36-EB14-61E1-1286B5938B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17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C6869-5049-D044-B71E-9C5FA8D4A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Umgang mit Text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6D24E6-DA3C-4818-2691-4ABDBFB0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Eine Aussage pro Folie</a:t>
            </a: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8144F6A-2D88-0801-3D34-522D04B1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3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F9E8209-E5E0-1FB0-F7BC-3A8ACF6C7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8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EAB72E6-4E6F-4BAA-FA13-49FDE4415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929A8F21-095A-9F96-1387-86A728086F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10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FE6B3F-0FD6-34A7-31F4-35344F72F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Grundsätzliche Hinweise zur Foliengestaltung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78ADA4-A2F7-8F59-0B76-5E9BBDD93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Folienmaster/Vorlagen verwenden; keine „leeren Folien“, die Abstände zu Logo, Titel, Seitenrändern „verletzen“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A749BD9-EE4C-1D1F-EE7B-371B15EA3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4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9233B8D-73B0-F7F7-BAE6-FC05F33AD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8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D4819532-6821-597E-DE54-2903A858F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364D47F4-89F7-23C3-B61F-22ABE9303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102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55391F-ED45-8E7F-5F90-19D8710D6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Grundsätzliche Hinweise zur Foliengestaltung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07A9D2-F267-B09C-CF5E-9DDBFC993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zusätzlichen Effekte bei Linien, Flächen einsetzen (Schattierungen, Glanz, …)</a:t>
            </a:r>
          </a:p>
          <a:p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2C1B23-B25A-133E-EF21-4BC6F6894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9" y="2321405"/>
            <a:ext cx="3778186" cy="2125229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EBAB534-79FB-A6A1-CD66-80FCCEF69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5" y="2321405"/>
            <a:ext cx="3778186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764C76D7-966E-B193-9899-53D36A892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BE89A65A-025A-9D1A-B84A-E6F2E9E4C5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11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179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E4D115-1029-2F2F-43B1-6DB2D7E3C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000000"/>
                </a:solidFill>
              </a:rPr>
              <a:t>Designelemente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E3C4F0-6B34-1878-52F5-CDB38B8E0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Farben</a:t>
            </a:r>
            <a:endParaRPr lang="de-CH" dirty="0"/>
          </a:p>
        </p:txBody>
      </p:sp>
      <p:grpSp>
        <p:nvGrpSpPr>
          <p:cNvPr id="4" name="Gruppierung 8">
            <a:extLst>
              <a:ext uri="{FF2B5EF4-FFF2-40B4-BE49-F238E27FC236}">
                <a16:creationId xmlns:a16="http://schemas.microsoft.com/office/drawing/2014/main" id="{55CABF3F-8917-FDB1-C27E-EE56A420C3A1}"/>
              </a:ext>
            </a:extLst>
          </p:cNvPr>
          <p:cNvGrpSpPr/>
          <p:nvPr/>
        </p:nvGrpSpPr>
        <p:grpSpPr>
          <a:xfrm>
            <a:off x="622458" y="1670175"/>
            <a:ext cx="1800000" cy="1253392"/>
            <a:chOff x="747705" y="1891633"/>
            <a:chExt cx="1800000" cy="1253392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AC1D5449-5A5D-D0AF-13D8-4E5F63B55502}"/>
                </a:ext>
              </a:extLst>
            </p:cNvPr>
            <p:cNvSpPr txBox="1"/>
            <p:nvPr/>
          </p:nvSpPr>
          <p:spPr>
            <a:xfrm>
              <a:off x="747705" y="1891633"/>
              <a:ext cx="1800000" cy="829450"/>
            </a:xfrm>
            <a:prstGeom prst="rect">
              <a:avLst/>
            </a:prstGeom>
            <a:solidFill>
              <a:srgbClr val="000000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</a:rPr>
                <a:t>Textfarbe 1</a:t>
              </a:r>
            </a:p>
            <a:p>
              <a:pPr algn="ctr"/>
              <a:r>
                <a:rPr lang="de-DE" sz="1200" dirty="0">
                  <a:solidFill>
                    <a:schemeClr val="bg1"/>
                  </a:solidFill>
                </a:rPr>
                <a:t>schwarz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40B5C288-3539-538A-07A3-26799AAE9980}"/>
                </a:ext>
              </a:extLst>
            </p:cNvPr>
            <p:cNvSpPr txBox="1"/>
            <p:nvPr/>
          </p:nvSpPr>
          <p:spPr>
            <a:xfrm>
              <a:off x="747705" y="2721084"/>
              <a:ext cx="1800000" cy="4239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chemeClr val="bg1"/>
                  </a:solidFill>
                </a:rPr>
                <a:t>Text 1 Heller 25 %</a:t>
              </a:r>
            </a:p>
          </p:txBody>
        </p:sp>
      </p:grpSp>
      <p:grpSp>
        <p:nvGrpSpPr>
          <p:cNvPr id="7" name="Gruppierung 24">
            <a:extLst>
              <a:ext uri="{FF2B5EF4-FFF2-40B4-BE49-F238E27FC236}">
                <a16:creationId xmlns:a16="http://schemas.microsoft.com/office/drawing/2014/main" id="{A77BB73D-E5A4-3E5C-895E-AE5091443391}"/>
              </a:ext>
            </a:extLst>
          </p:cNvPr>
          <p:cNvGrpSpPr/>
          <p:nvPr/>
        </p:nvGrpSpPr>
        <p:grpSpPr>
          <a:xfrm>
            <a:off x="4708358" y="1670175"/>
            <a:ext cx="1800000" cy="2101273"/>
            <a:chOff x="4744743" y="1801090"/>
            <a:chExt cx="1800000" cy="2632364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D88E4A6A-B0CA-A8AD-A1CE-DCE092CD37D4}"/>
                </a:ext>
              </a:extLst>
            </p:cNvPr>
            <p:cNvSpPr txBox="1"/>
            <p:nvPr/>
          </p:nvSpPr>
          <p:spPr>
            <a:xfrm>
              <a:off x="4744743" y="1801090"/>
              <a:ext cx="1800000" cy="10390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600" dirty="0">
                  <a:solidFill>
                    <a:srgbClr val="FFFFFF"/>
                  </a:solidFill>
                </a:rPr>
                <a:t>Designfarbe</a:t>
              </a:r>
            </a:p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NAK Blau (#2786CF)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E22C9B9D-45BA-2F8D-3412-CECC619900D5}"/>
                </a:ext>
              </a:extLst>
            </p:cNvPr>
            <p:cNvSpPr txBox="1"/>
            <p:nvPr/>
          </p:nvSpPr>
          <p:spPr>
            <a:xfrm>
              <a:off x="4744743" y="2840181"/>
              <a:ext cx="1800000" cy="531091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75 %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8822EEF-ABF8-D342-6478-55F2FE49D153}"/>
                </a:ext>
              </a:extLst>
            </p:cNvPr>
            <p:cNvSpPr txBox="1"/>
            <p:nvPr/>
          </p:nvSpPr>
          <p:spPr>
            <a:xfrm>
              <a:off x="4744743" y="3371272"/>
              <a:ext cx="1800000" cy="53109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50 %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A439E34A-9E15-E17D-245B-7F2FC7160138}"/>
                </a:ext>
              </a:extLst>
            </p:cNvPr>
            <p:cNvSpPr txBox="1"/>
            <p:nvPr/>
          </p:nvSpPr>
          <p:spPr>
            <a:xfrm>
              <a:off x="4744743" y="3902363"/>
              <a:ext cx="1800000" cy="531091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25 %</a:t>
              </a:r>
            </a:p>
          </p:txBody>
        </p:sp>
      </p:grpSp>
      <p:grpSp>
        <p:nvGrpSpPr>
          <p:cNvPr id="12" name="Gruppierung 9">
            <a:extLst>
              <a:ext uri="{FF2B5EF4-FFF2-40B4-BE49-F238E27FC236}">
                <a16:creationId xmlns:a16="http://schemas.microsoft.com/office/drawing/2014/main" id="{847305F6-66CC-1F15-06F8-4151CBC1E56D}"/>
              </a:ext>
            </a:extLst>
          </p:cNvPr>
          <p:cNvGrpSpPr/>
          <p:nvPr/>
        </p:nvGrpSpPr>
        <p:grpSpPr>
          <a:xfrm>
            <a:off x="2665408" y="1670175"/>
            <a:ext cx="1800000" cy="1677333"/>
            <a:chOff x="2772718" y="1891633"/>
            <a:chExt cx="1800000" cy="1677333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7D2899BB-A296-6AEA-31E5-F2D8CE06666B}"/>
                </a:ext>
              </a:extLst>
            </p:cNvPr>
            <p:cNvSpPr txBox="1"/>
            <p:nvPr/>
          </p:nvSpPr>
          <p:spPr>
            <a:xfrm>
              <a:off x="2772718" y="1891633"/>
              <a:ext cx="1800000" cy="82945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</a:rPr>
                <a:t>Textfarbe 2</a:t>
              </a:r>
            </a:p>
            <a:p>
              <a:pPr algn="ctr"/>
              <a:r>
                <a:rPr lang="de-DE" sz="1200" dirty="0">
                  <a:solidFill>
                    <a:schemeClr val="bg1"/>
                  </a:solidFill>
                </a:rPr>
                <a:t>Grau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D0DB965C-4A79-A55C-736B-704F26625473}"/>
                </a:ext>
              </a:extLst>
            </p:cNvPr>
            <p:cNvSpPr txBox="1"/>
            <p:nvPr/>
          </p:nvSpPr>
          <p:spPr>
            <a:xfrm>
              <a:off x="2772718" y="2721084"/>
              <a:ext cx="1800000" cy="423941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Text 2 Heller 40 %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24405DA-722A-FD7B-6213-A2F2EF06285E}"/>
                </a:ext>
              </a:extLst>
            </p:cNvPr>
            <p:cNvSpPr txBox="1"/>
            <p:nvPr/>
          </p:nvSpPr>
          <p:spPr>
            <a:xfrm>
              <a:off x="2772718" y="3145025"/>
              <a:ext cx="1800000" cy="42394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Text 2 Heller 60 %</a:t>
              </a:r>
            </a:p>
          </p:txBody>
        </p:sp>
      </p:grpSp>
      <p:grpSp>
        <p:nvGrpSpPr>
          <p:cNvPr id="16" name="Gruppierung 26">
            <a:extLst>
              <a:ext uri="{FF2B5EF4-FFF2-40B4-BE49-F238E27FC236}">
                <a16:creationId xmlns:a16="http://schemas.microsoft.com/office/drawing/2014/main" id="{3A364EAB-2400-0AF1-0F99-FC2BFE42BB51}"/>
              </a:ext>
            </a:extLst>
          </p:cNvPr>
          <p:cNvGrpSpPr/>
          <p:nvPr/>
        </p:nvGrpSpPr>
        <p:grpSpPr>
          <a:xfrm>
            <a:off x="6751308" y="1670177"/>
            <a:ext cx="1800000" cy="1253392"/>
            <a:chOff x="6790597" y="1801090"/>
            <a:chExt cx="1800000" cy="1570183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BCDCA3EE-9094-F49C-1964-CF28713A10EA}"/>
                </a:ext>
              </a:extLst>
            </p:cNvPr>
            <p:cNvSpPr txBox="1"/>
            <p:nvPr/>
          </p:nvSpPr>
          <p:spPr>
            <a:xfrm>
              <a:off x="6790597" y="1801090"/>
              <a:ext cx="1800000" cy="1039091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600" dirty="0">
                  <a:solidFill>
                    <a:srgbClr val="FFFFFF"/>
                  </a:solidFill>
                </a:rPr>
                <a:t>Akzentfarbe</a:t>
              </a:r>
            </a:p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Orange (#EF8200)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370852C-A312-5FAB-A9E7-673CFD113E7D}"/>
                </a:ext>
              </a:extLst>
            </p:cNvPr>
            <p:cNvSpPr txBox="1"/>
            <p:nvPr/>
          </p:nvSpPr>
          <p:spPr>
            <a:xfrm>
              <a:off x="6790597" y="2840182"/>
              <a:ext cx="1800000" cy="531091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50 %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368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E8B687B-C36E-3108-78E5-224889F2E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B34AB81-3D5B-FE22-2DDC-EB23F1E1A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Schriften</a:t>
            </a:r>
          </a:p>
          <a:p>
            <a:pPr lvl="1"/>
            <a:r>
              <a:rPr lang="de-DE" dirty="0"/>
              <a:t>Grundsätzlich NUR Arial verwenden</a:t>
            </a:r>
          </a:p>
          <a:p>
            <a:pPr lvl="1"/>
            <a:r>
              <a:rPr lang="de-DE" dirty="0"/>
              <a:t>Schriftschnitte: Regular, </a:t>
            </a:r>
            <a:r>
              <a:rPr lang="de-DE" b="1" dirty="0"/>
              <a:t>Fett</a:t>
            </a:r>
            <a:r>
              <a:rPr lang="de-DE" dirty="0"/>
              <a:t>, </a:t>
            </a:r>
            <a:r>
              <a:rPr lang="de-DE" i="1" dirty="0"/>
              <a:t>Kursiv</a:t>
            </a:r>
            <a:r>
              <a:rPr lang="de-DE" dirty="0"/>
              <a:t>, </a:t>
            </a:r>
            <a:r>
              <a:rPr lang="de-DE" b="1" i="1" dirty="0"/>
              <a:t>Fett Kursiv</a:t>
            </a:r>
          </a:p>
          <a:p>
            <a:pPr lvl="1">
              <a:lnSpc>
                <a:spcPct val="140000"/>
              </a:lnSpc>
            </a:pPr>
            <a:r>
              <a:rPr lang="de-DE" dirty="0"/>
              <a:t>Schriftfarbe: </a:t>
            </a:r>
            <a:r>
              <a:rPr lang="de-DE" dirty="0">
                <a:solidFill>
                  <a:schemeClr val="tx1"/>
                </a:solidFill>
              </a:rPr>
              <a:t>Textfarbe 1 </a:t>
            </a:r>
            <a:r>
              <a:rPr lang="de-DE" dirty="0"/>
              <a:t>für Folienüberschrift</a:t>
            </a:r>
          </a:p>
          <a:p>
            <a:pPr lvl="1">
              <a:lnSpc>
                <a:spcPct val="140000"/>
              </a:lnSpc>
            </a:pPr>
            <a:r>
              <a:rPr lang="de-DE" dirty="0"/>
              <a:t>Schriftfarbe: </a:t>
            </a:r>
            <a:r>
              <a:rPr lang="de-DE" dirty="0">
                <a:solidFill>
                  <a:schemeClr val="tx2"/>
                </a:solidFill>
              </a:rPr>
              <a:t>Textfarbe 2 </a:t>
            </a:r>
            <a:r>
              <a:rPr lang="de-DE" dirty="0"/>
              <a:t>für Inhalt optional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(nur in Abstufung 50% heller als Text)</a:t>
            </a:r>
          </a:p>
          <a:p>
            <a:pPr lvl="1">
              <a:lnSpc>
                <a:spcPct val="140000"/>
              </a:lnSpc>
            </a:pPr>
            <a:r>
              <a:rPr lang="de-DE" dirty="0"/>
              <a:t>Hervorhebungen: </a:t>
            </a:r>
            <a:r>
              <a:rPr lang="de-DE" b="1" dirty="0"/>
              <a:t>Fett/</a:t>
            </a:r>
            <a:r>
              <a:rPr lang="de-DE" b="1" i="1" dirty="0"/>
              <a:t>Fett Kursiv</a:t>
            </a:r>
            <a:r>
              <a:rPr lang="de-DE" i="1" dirty="0"/>
              <a:t> </a:t>
            </a:r>
            <a:r>
              <a:rPr lang="de-DE" dirty="0"/>
              <a:t>und/oder in </a:t>
            </a:r>
            <a:r>
              <a:rPr lang="de-DE" b="1" dirty="0">
                <a:solidFill>
                  <a:schemeClr val="accent1"/>
                </a:solidFill>
              </a:rPr>
              <a:t>Designfarbe</a:t>
            </a:r>
            <a:endParaRPr lang="de-DE" b="1" dirty="0">
              <a:solidFill>
                <a:schemeClr val="accent5"/>
              </a:solidFill>
            </a:endParaRP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42694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BA4ED9-96B0-889D-474B-7995AF478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BDCF764-3AB8-16E1-49FA-EA6A96688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Schriftgrößen und Farbe</a:t>
            </a:r>
          </a:p>
          <a:p>
            <a:endParaRPr lang="de-DE" sz="1800" dirty="0">
              <a:solidFill>
                <a:schemeClr val="tx1"/>
              </a:solidFill>
            </a:endParaRPr>
          </a:p>
          <a:p>
            <a:r>
              <a:rPr lang="de-DE" sz="2400" dirty="0">
                <a:solidFill>
                  <a:schemeClr val="tx1"/>
                </a:solidFill>
              </a:rPr>
              <a:t>Folienüberschrift: Arial Regular 24 Pt Textfarbe 1</a:t>
            </a:r>
          </a:p>
          <a:p>
            <a:endParaRPr lang="de-DE" sz="1800" dirty="0"/>
          </a:p>
          <a:p>
            <a:r>
              <a:rPr lang="de-DE" dirty="0"/>
              <a:t>Zwischenüberschriften: Arial Regular 20 Pt Textfarbe 1</a:t>
            </a:r>
            <a:endParaRPr lang="de-DE" b="1" i="1" dirty="0"/>
          </a:p>
          <a:p>
            <a:pPr lvl="1"/>
            <a:r>
              <a:rPr lang="de-DE" dirty="0">
                <a:solidFill>
                  <a:schemeClr val="tx2"/>
                </a:solidFill>
              </a:rPr>
              <a:t>Aufzählung Ebene 1: Arial Regular 18 Pt Textfarbe 2 optional</a:t>
            </a:r>
          </a:p>
          <a:p>
            <a:pPr lvl="2"/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Aufzählung Ebene 2: Arial Regular 18 Pt Textfarbe 2 heller 50 % optional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2873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BF4E1B-FAC4-FB4B-8CF0-F59AF3110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83EF7B-12CA-F122-BEEB-20B01CB94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Zeilenabstand und Aufzählungspunkte</a:t>
            </a:r>
          </a:p>
          <a:p>
            <a:pPr lvl="1"/>
            <a:r>
              <a:rPr lang="de-DE" dirty="0"/>
              <a:t>Zeilenabstand für Aufzählungen 1.4 </a:t>
            </a:r>
            <a:r>
              <a:rPr lang="de-DE" dirty="0" err="1"/>
              <a:t>fach</a:t>
            </a:r>
            <a:endParaRPr lang="de-DE" dirty="0"/>
          </a:p>
          <a:p>
            <a:pPr lvl="1"/>
            <a:r>
              <a:rPr lang="de-DE" dirty="0"/>
              <a:t>Textblöcke/Fließtext mit einem Zeilenabstand von 1.0</a:t>
            </a:r>
          </a:p>
          <a:p>
            <a:pPr marL="360363" lvl="1" indent="0">
              <a:lnSpc>
                <a:spcPct val="100000"/>
              </a:lnSpc>
              <a:buNone/>
            </a:pPr>
            <a:r>
              <a:rPr lang="de-DE" dirty="0"/>
              <a:t>Beispiel: Textblock mit Zeilenabstand 1.0 </a:t>
            </a:r>
            <a:r>
              <a:rPr lang="de-DE" dirty="0" err="1"/>
              <a:t>Lorem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br>
              <a:rPr lang="de-DE" dirty="0"/>
            </a:b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br>
              <a:rPr lang="de-DE" dirty="0"/>
            </a:b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pPr marL="360363" lvl="1"/>
            <a:r>
              <a:rPr lang="de-DE" dirty="0"/>
              <a:t>Aufzählungspunkte quadratisch in </a:t>
            </a:r>
            <a:r>
              <a:rPr lang="de-DE" dirty="0">
                <a:solidFill>
                  <a:schemeClr val="accent1"/>
                </a:solidFill>
              </a:rPr>
              <a:t>Designfarbe NAK Blau</a:t>
            </a:r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029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AA4C504-B4C0-6B29-AFC2-44206A34B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67C907-DFAF-C1B5-CBDB-337BFBFEA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Zeilenabstand und Nummerierung</a:t>
            </a:r>
          </a:p>
          <a:p>
            <a:pPr lvl="1"/>
            <a:r>
              <a:rPr lang="de-DE" dirty="0"/>
              <a:t>Zeilenabstand für Aufzählungen 1.4 </a:t>
            </a:r>
            <a:r>
              <a:rPr lang="de-DE" dirty="0" err="1"/>
              <a:t>fach</a:t>
            </a:r>
            <a:endParaRPr lang="de-DE" dirty="0"/>
          </a:p>
          <a:p>
            <a:pPr lvl="1"/>
            <a:r>
              <a:rPr lang="de-DE" dirty="0"/>
              <a:t>Textblöcke/Fließtext mit einem Zeilenabstand von 1.0</a:t>
            </a:r>
          </a:p>
          <a:p>
            <a:pPr marL="540000" lvl="2" indent="0">
              <a:lnSpc>
                <a:spcPct val="100000"/>
              </a:lnSpc>
              <a:buNone/>
            </a:pPr>
            <a:r>
              <a:rPr lang="de-DE" dirty="0"/>
              <a:t>Beispiel: Textblock mit Zeilenabstand 1.0 </a:t>
            </a:r>
            <a:r>
              <a:rPr lang="de-DE" dirty="0" err="1"/>
              <a:t>Lorem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br>
              <a:rPr lang="de-DE" dirty="0"/>
            </a:b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br>
              <a:rPr lang="de-DE" dirty="0"/>
            </a:b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 sed </a:t>
            </a: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voluptua</a:t>
            </a:r>
            <a:r>
              <a:rPr lang="de-DE" dirty="0"/>
              <a:t>. </a:t>
            </a:r>
          </a:p>
          <a:p>
            <a:pPr marL="89025"/>
            <a:r>
              <a:rPr lang="de-DE" dirty="0"/>
              <a:t>Nummerierung in </a:t>
            </a:r>
            <a:r>
              <a:rPr lang="de-DE" dirty="0">
                <a:solidFill>
                  <a:schemeClr val="accent1"/>
                </a:solidFill>
              </a:rPr>
              <a:t>Designfarbe NAK Blau</a:t>
            </a:r>
            <a:r>
              <a:rPr lang="de-DE" dirty="0"/>
              <a:t> </a:t>
            </a:r>
          </a:p>
          <a:p>
            <a:pPr marL="7200" indent="0">
              <a:buNone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94931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22FDCC3-4A63-87BF-75FC-75BC04DF8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Designelemente</a:t>
            </a:r>
            <a:endParaRPr lang="de-CH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D14A1B5-D064-3634-92AD-831112CCE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Zeilenabstand und Nummerierung und Aufzählung</a:t>
            </a:r>
          </a:p>
          <a:p>
            <a:pPr lvl="1"/>
            <a:r>
              <a:rPr lang="de-DE" dirty="0"/>
              <a:t>Zeilenabstand für Aufzählungen 1.4 </a:t>
            </a:r>
            <a:r>
              <a:rPr lang="de-DE" dirty="0" err="1"/>
              <a:t>fach</a:t>
            </a:r>
            <a:endParaRPr lang="de-DE" dirty="0"/>
          </a:p>
          <a:p>
            <a:pPr lvl="1"/>
            <a:r>
              <a:rPr lang="de-DE" dirty="0"/>
              <a:t>Textblöcke/Fließtext mit einem Zeilenabstand von 1.0</a:t>
            </a:r>
          </a:p>
          <a:p>
            <a:pPr marL="450000" lvl="2" indent="0">
              <a:lnSpc>
                <a:spcPct val="100000"/>
              </a:lnSpc>
              <a:buNone/>
            </a:pPr>
            <a:r>
              <a:rPr lang="de-DE" dirty="0"/>
              <a:t>Beispiel: Textblock mit Zeilenabstand 1.0 </a:t>
            </a:r>
            <a:r>
              <a:rPr lang="de-DE" dirty="0" err="1"/>
              <a:t>Lorem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br>
              <a:rPr lang="de-DE" dirty="0"/>
            </a:b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</a:p>
          <a:p>
            <a:r>
              <a:rPr lang="de-DE" dirty="0"/>
              <a:t>Zeilenabstand und Nummerierung und Aufzählung</a:t>
            </a:r>
          </a:p>
          <a:p>
            <a:pPr marL="270000" lvl="1" indent="0">
              <a:lnSpc>
                <a:spcPct val="100000"/>
              </a:lnSpc>
              <a:buNone/>
              <a:tabLst>
                <a:tab pos="179388" algn="l"/>
              </a:tabLst>
            </a:pPr>
            <a:r>
              <a:rPr lang="de-DE" dirty="0"/>
              <a:t>Beispiel: Textblock mit Zeilenabstand 1.0 </a:t>
            </a:r>
            <a:r>
              <a:rPr lang="de-DE" dirty="0" err="1"/>
              <a:t>Lorem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amet</a:t>
            </a:r>
            <a:r>
              <a:rPr lang="de-DE" dirty="0"/>
              <a:t>, </a:t>
            </a:r>
            <a:r>
              <a:rPr lang="de-DE" dirty="0" err="1"/>
              <a:t>consetetur</a:t>
            </a:r>
            <a:r>
              <a:rPr lang="de-DE" dirty="0"/>
              <a:t> </a:t>
            </a:r>
            <a:r>
              <a:rPr lang="de-DE" dirty="0" err="1"/>
              <a:t>sadipscing</a:t>
            </a:r>
            <a:r>
              <a:rPr lang="de-DE" dirty="0"/>
              <a:t> </a:t>
            </a:r>
            <a:r>
              <a:rPr lang="de-DE" dirty="0" err="1"/>
              <a:t>elitr</a:t>
            </a:r>
            <a:r>
              <a:rPr lang="de-DE" dirty="0"/>
              <a:t>, sed </a:t>
            </a:r>
            <a:br>
              <a:rPr lang="de-DE" dirty="0"/>
            </a:br>
            <a:r>
              <a:rPr lang="de-DE" dirty="0" err="1"/>
              <a:t>diam</a:t>
            </a:r>
            <a:r>
              <a:rPr lang="de-DE" dirty="0"/>
              <a:t> </a:t>
            </a:r>
            <a:r>
              <a:rPr lang="de-DE" dirty="0" err="1"/>
              <a:t>nonumy</a:t>
            </a:r>
            <a:r>
              <a:rPr lang="de-DE" dirty="0"/>
              <a:t> </a:t>
            </a:r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endParaRPr lang="de-DE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98876146"/>
      </p:ext>
    </p:extLst>
  </p:cSld>
  <p:clrMapOvr>
    <a:masterClrMapping/>
  </p:clrMapOvr>
</p:sld>
</file>

<file path=ppt/theme/theme1.xml><?xml version="1.0" encoding="utf-8"?>
<a:theme xmlns:a="http://schemas.openxmlformats.org/drawingml/2006/main" name="NAK Master Titel+Leer 16:9">
  <a:themeElements>
    <a:clrScheme name="NAK">
      <a:dk1>
        <a:srgbClr val="000000"/>
      </a:dk1>
      <a:lt1>
        <a:sysClr val="window" lastClr="FFFFFF"/>
      </a:lt1>
      <a:dk2>
        <a:srgbClr val="0E2841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KI-Vorlage5.pptx" id="{BF84BAE6-BFB5-46A2-9AB1-92A18253656B}" vid="{26B9F339-CEB1-4270-97BA-D1A9C8693B12}"/>
    </a:ext>
  </a:extLst>
</a:theme>
</file>

<file path=ppt/theme/theme2.xml><?xml version="1.0" encoding="utf-8"?>
<a:theme xmlns:a="http://schemas.openxmlformats.org/drawingml/2006/main" name="NAK Master Inhalt 16:9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KI-Vorlage5.pptx" id="{BF84BAE6-BFB5-46A2-9AB1-92A18253656B}" vid="{DB8E0651-9DF2-4EE4-A93F-E3DFF17A64B2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NAKI-Vorlage5</Template>
  <TotalTime>0</TotalTime>
  <Words>903</Words>
  <Application>Microsoft Macintosh PowerPoint</Application>
  <PresentationFormat>Bildschirmpräsentation (16:9)</PresentationFormat>
  <Paragraphs>193</Paragraphs>
  <Slides>34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34</vt:i4>
      </vt:variant>
    </vt:vector>
  </HeadingPairs>
  <TitlesOfParts>
    <vt:vector size="39" baseType="lpstr">
      <vt:lpstr>Aptos</vt:lpstr>
      <vt:lpstr>Arial</vt:lpstr>
      <vt:lpstr>Wingdings</vt:lpstr>
      <vt:lpstr>NAK Master Titel+Leer 16:9</vt:lpstr>
      <vt:lpstr>NAK Master Inhalt 16:9</vt:lpstr>
      <vt:lpstr>PowerPoint Präsentationsmaster  und Gestaltungsrichtlinien</vt:lpstr>
      <vt:lpstr>Unsere Anforderungen</vt:lpstr>
      <vt:lpstr>Unser Weg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Designelemente</vt:lpstr>
      <vt:lpstr>Struktur</vt:lpstr>
      <vt:lpstr>Struktur</vt:lpstr>
      <vt:lpstr>Struktur</vt:lpstr>
      <vt:lpstr>Struktur</vt:lpstr>
      <vt:lpstr>Struktur</vt:lpstr>
      <vt:lpstr>PowerPoint-Präsentation</vt:lpstr>
      <vt:lpstr>Weniger ist mehr</vt:lpstr>
      <vt:lpstr>Hinweise zum Umgang mit Bildern</vt:lpstr>
      <vt:lpstr>Hinweise zum Umgang mit Bildern</vt:lpstr>
      <vt:lpstr>Hinweise zum Umgang mit Bildern</vt:lpstr>
      <vt:lpstr>Hinweise zum Umgang mit Bildern</vt:lpstr>
      <vt:lpstr>Hinweise zum Umgang mit Text</vt:lpstr>
      <vt:lpstr>Hinweise zum Umgang mit Text</vt:lpstr>
      <vt:lpstr>Hinweise zum Umgang mit Text</vt:lpstr>
      <vt:lpstr>Hinweise zum Umgang mit Text</vt:lpstr>
      <vt:lpstr>Grundsätzliche Hinweise zur Foliengestaltung</vt:lpstr>
      <vt:lpstr>Grundsätzliche Hinweise zur Foliengestaltung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Jennifer Lennermann</cp:lastModifiedBy>
  <cp:revision>24</cp:revision>
  <dcterms:created xsi:type="dcterms:W3CDTF">2025-06-05T09:30:20Z</dcterms:created>
  <dcterms:modified xsi:type="dcterms:W3CDTF">2025-09-11T12:38:33Z</dcterms:modified>
</cp:coreProperties>
</file>