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0" r:id="rId1"/>
    <p:sldMasterId id="2147483689" r:id="rId2"/>
  </p:sldMasterIdLst>
  <p:notesMasterIdLst>
    <p:notesMasterId r:id="rId7"/>
  </p:notesMasterIdLst>
  <p:sldIdLst>
    <p:sldId id="256" r:id="rId3"/>
    <p:sldId id="257" r:id="rId4"/>
    <p:sldId id="258" r:id="rId5"/>
    <p:sldId id="259" r:id="rId6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903" autoAdjust="0"/>
    <p:restoredTop sz="94694" autoAdjust="0"/>
  </p:normalViewPr>
  <p:slideViewPr>
    <p:cSldViewPr snapToGrid="0" showGuides="1">
      <p:cViewPr varScale="1">
        <p:scale>
          <a:sx n="121" d="100"/>
          <a:sy n="121" d="100"/>
        </p:scale>
        <p:origin x="1688" y="46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ableStyles" Target="tableStyles.xml"/><Relationship Id="rId5" Type="http://schemas.openxmlformats.org/officeDocument/2006/relationships/slide" Target="slides/slide3.xml"/><Relationship Id="rId10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BBF779C-91CB-43F4-8817-63E26E8C3BFF}" type="datetimeFigureOut">
              <a:rPr lang="de-DE" smtClean="0"/>
              <a:t>10.09.25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8D2B464-D22B-4B4C-86D2-A21D49C61D7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9488557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514800" y="2300400"/>
            <a:ext cx="7502400" cy="1677600"/>
          </a:xfrm>
          <a:prstGeom prst="rect">
            <a:avLst/>
          </a:prstGeom>
        </p:spPr>
        <p:txBody>
          <a:bodyPr lIns="0" tIns="0" rIns="0" bIns="0" anchor="b"/>
          <a:lstStyle>
            <a:lvl1pPr algn="l">
              <a:defRPr sz="4000" baseline="0">
                <a:solidFill>
                  <a:srgbClr val="2786CF"/>
                </a:solidFill>
                <a:latin typeface="Arial" panose="020B0604020202020204" pitchFamily="34" charset="0"/>
              </a:defRPr>
            </a:lvl1pPr>
          </a:lstStyle>
          <a:p>
            <a:r>
              <a:rPr lang="en-GB" noProof="0" dirty="0"/>
              <a:t>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514800" y="4111200"/>
            <a:ext cx="7502400" cy="864000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noProof="0" dirty="0"/>
              <a:t>Edit Master Subtitle Style</a:t>
            </a:r>
          </a:p>
        </p:txBody>
      </p:sp>
      <p:grpSp>
        <p:nvGrpSpPr>
          <p:cNvPr id="7" name="Gruppierung 8">
            <a:extLst>
              <a:ext uri="{FF2B5EF4-FFF2-40B4-BE49-F238E27FC236}">
                <a16:creationId xmlns:a16="http://schemas.microsoft.com/office/drawing/2014/main" id="{90E3E779-C349-27D2-2EEB-7DBF057D1974}"/>
              </a:ext>
            </a:extLst>
          </p:cNvPr>
          <p:cNvGrpSpPr/>
          <p:nvPr userDrawn="1"/>
        </p:nvGrpSpPr>
        <p:grpSpPr>
          <a:xfrm>
            <a:off x="4663825" y="353078"/>
            <a:ext cx="4226333" cy="863916"/>
            <a:chOff x="4387365" y="565609"/>
            <a:chExt cx="4590706" cy="938398"/>
          </a:xfrm>
        </p:grpSpPr>
        <p:pic>
          <p:nvPicPr>
            <p:cNvPr id="8" name="Bild 6">
              <a:extLst>
                <a:ext uri="{FF2B5EF4-FFF2-40B4-BE49-F238E27FC236}">
                  <a16:creationId xmlns:a16="http://schemas.microsoft.com/office/drawing/2014/main" id="{5B212E0F-8F38-83A6-372F-3EE91F3540E7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/>
            <a:srcRect/>
            <a:stretch/>
          </p:blipFill>
          <p:spPr>
            <a:xfrm>
              <a:off x="8079973" y="565609"/>
              <a:ext cx="898098" cy="898097"/>
            </a:xfrm>
            <a:prstGeom prst="rect">
              <a:avLst/>
            </a:prstGeom>
          </p:spPr>
        </p:pic>
        <p:sp>
          <p:nvSpPr>
            <p:cNvPr id="9" name="Textfeld 8">
              <a:extLst>
                <a:ext uri="{FF2B5EF4-FFF2-40B4-BE49-F238E27FC236}">
                  <a16:creationId xmlns:a16="http://schemas.microsoft.com/office/drawing/2014/main" id="{0E38002B-5028-CE3F-0F6B-7BD75B4FFDCA}"/>
                </a:ext>
              </a:extLst>
            </p:cNvPr>
            <p:cNvSpPr txBox="1"/>
            <p:nvPr userDrawn="1"/>
          </p:nvSpPr>
          <p:spPr>
            <a:xfrm>
              <a:off x="4387365" y="597098"/>
              <a:ext cx="3692611" cy="906909"/>
            </a:xfrm>
            <a:prstGeom prst="rect">
              <a:avLst/>
            </a:prstGeom>
            <a:noFill/>
          </p:spPr>
          <p:txBody>
            <a:bodyPr wrap="square" lIns="0" tIns="0" rIns="216000" bIns="0" rtlCol="0" anchor="b">
              <a:noAutofit/>
            </a:bodyPr>
            <a:lstStyle/>
            <a:p>
              <a:pPr algn="r">
                <a:lnSpc>
                  <a:spcPct val="100000"/>
                </a:lnSpc>
              </a:pPr>
              <a:r>
                <a:rPr lang="en-GB" sz="1600" b="1" noProof="0" dirty="0"/>
                <a:t>New Apostolic Church</a:t>
              </a:r>
            </a:p>
            <a:p>
              <a:pPr algn="r">
                <a:lnSpc>
                  <a:spcPct val="100000"/>
                </a:lnSpc>
              </a:pPr>
              <a:r>
                <a:rPr lang="en-GB" sz="1600" noProof="0" dirty="0"/>
                <a:t>International</a:t>
              </a:r>
            </a:p>
          </p:txBody>
        </p:sp>
      </p:grpSp>
      <p:cxnSp>
        <p:nvCxnSpPr>
          <p:cNvPr id="10" name="Gerade Verbindung 11">
            <a:extLst>
              <a:ext uri="{FF2B5EF4-FFF2-40B4-BE49-F238E27FC236}">
                <a16:creationId xmlns:a16="http://schemas.microsoft.com/office/drawing/2014/main" id="{DB9AE0E3-FEFB-3F28-64B5-1E9E0EFAE36D}"/>
              </a:ext>
            </a:extLst>
          </p:cNvPr>
          <p:cNvCxnSpPr>
            <a:cxnSpLocks/>
          </p:cNvCxnSpPr>
          <p:nvPr userDrawn="1"/>
        </p:nvCxnSpPr>
        <p:spPr>
          <a:xfrm>
            <a:off x="410828" y="0"/>
            <a:ext cx="0" cy="5473521"/>
          </a:xfrm>
          <a:prstGeom prst="line">
            <a:avLst/>
          </a:prstGeom>
          <a:ln w="19050">
            <a:gradFill flip="none" rotWithShape="1">
              <a:gsLst>
                <a:gs pos="74000">
                  <a:schemeClr val="accent4"/>
                </a:gs>
                <a:gs pos="100000">
                  <a:schemeClr val="bg1"/>
                </a:gs>
              </a:gsLst>
              <a:lin ang="5400000" scaled="0"/>
              <a:tileRect/>
            </a:gra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Textplatzhalter 24">
            <a:extLst>
              <a:ext uri="{FF2B5EF4-FFF2-40B4-BE49-F238E27FC236}">
                <a16:creationId xmlns:a16="http://schemas.microsoft.com/office/drawing/2014/main" id="{39BA6789-BD97-00A9-D3F2-F0EBB99659DE}"/>
              </a:ext>
            </a:extLst>
          </p:cNvPr>
          <p:cNvSpPr txBox="1">
            <a:spLocks/>
          </p:cNvSpPr>
          <p:nvPr userDrawn="1"/>
        </p:nvSpPr>
        <p:spPr>
          <a:xfrm>
            <a:off x="533504" y="6433808"/>
            <a:ext cx="7503965" cy="368240"/>
          </a:xfrm>
          <a:prstGeom prst="rect">
            <a:avLst/>
          </a:prstGeom>
        </p:spPr>
        <p:txBody>
          <a:bodyPr vert="horz" lIns="0" tIns="108000" rIns="0" bIns="108000"/>
          <a:lstStyle>
            <a:lvl1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000" b="0" i="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noProof="0" dirty="0"/>
              <a:t>NAC International  |  2025</a:t>
            </a:r>
          </a:p>
        </p:txBody>
      </p:sp>
    </p:spTree>
    <p:extLst>
      <p:ext uri="{BB962C8B-B14F-4D97-AF65-F5344CB8AC3E}">
        <p14:creationId xmlns:p14="http://schemas.microsoft.com/office/powerpoint/2010/main" val="258315271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0145436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Fina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pierung 8">
            <a:extLst>
              <a:ext uri="{FF2B5EF4-FFF2-40B4-BE49-F238E27FC236}">
                <a16:creationId xmlns:a16="http://schemas.microsoft.com/office/drawing/2014/main" id="{F04819C0-5535-5E22-6184-DAF817BDB5C6}"/>
              </a:ext>
            </a:extLst>
          </p:cNvPr>
          <p:cNvGrpSpPr/>
          <p:nvPr userDrawn="1"/>
        </p:nvGrpSpPr>
        <p:grpSpPr>
          <a:xfrm>
            <a:off x="1741872" y="2997042"/>
            <a:ext cx="4226333" cy="863916"/>
            <a:chOff x="4387365" y="565609"/>
            <a:chExt cx="4590706" cy="938398"/>
          </a:xfrm>
        </p:grpSpPr>
        <p:pic>
          <p:nvPicPr>
            <p:cNvPr id="3" name="Bild 6">
              <a:extLst>
                <a:ext uri="{FF2B5EF4-FFF2-40B4-BE49-F238E27FC236}">
                  <a16:creationId xmlns:a16="http://schemas.microsoft.com/office/drawing/2014/main" id="{13FC3648-9C9C-696C-8140-9E643E5F5D2C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/>
            <a:srcRect/>
            <a:stretch/>
          </p:blipFill>
          <p:spPr>
            <a:xfrm>
              <a:off x="8079973" y="565609"/>
              <a:ext cx="898098" cy="898097"/>
            </a:xfrm>
            <a:prstGeom prst="rect">
              <a:avLst/>
            </a:prstGeom>
          </p:spPr>
        </p:pic>
        <p:sp>
          <p:nvSpPr>
            <p:cNvPr id="4" name="Textfeld 3">
              <a:extLst>
                <a:ext uri="{FF2B5EF4-FFF2-40B4-BE49-F238E27FC236}">
                  <a16:creationId xmlns:a16="http://schemas.microsoft.com/office/drawing/2014/main" id="{D1D2DAF3-2449-865B-925F-335F08AB0D6A}"/>
                </a:ext>
              </a:extLst>
            </p:cNvPr>
            <p:cNvSpPr txBox="1"/>
            <p:nvPr userDrawn="1"/>
          </p:nvSpPr>
          <p:spPr>
            <a:xfrm>
              <a:off x="4387365" y="597098"/>
              <a:ext cx="3692611" cy="906909"/>
            </a:xfrm>
            <a:prstGeom prst="rect">
              <a:avLst/>
            </a:prstGeom>
            <a:noFill/>
          </p:spPr>
          <p:txBody>
            <a:bodyPr wrap="square" lIns="0" tIns="0" rIns="216000" bIns="0" rtlCol="0" anchor="b">
              <a:noAutofit/>
            </a:bodyPr>
            <a:lstStyle/>
            <a:p>
              <a:pPr algn="r">
                <a:lnSpc>
                  <a:spcPct val="100000"/>
                </a:lnSpc>
              </a:pPr>
              <a:r>
                <a:rPr lang="en-GB" sz="1600" b="1" noProof="0" dirty="0"/>
                <a:t>New Apostolic Church</a:t>
              </a:r>
            </a:p>
            <a:p>
              <a:pPr algn="r">
                <a:lnSpc>
                  <a:spcPct val="100000"/>
                </a:lnSpc>
              </a:pPr>
              <a:r>
                <a:rPr lang="en-GB" sz="1600" noProof="0" dirty="0"/>
                <a:t>International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69546461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- One Column (Numbered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F267371-9DCD-5EC8-2702-C07AB686BAB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GB" noProof="0" dirty="0"/>
              <a:t>Edit Master Title Style</a:t>
            </a:r>
          </a:p>
        </p:txBody>
      </p:sp>
      <p:sp>
        <p:nvSpPr>
          <p:cNvPr id="8" name="Inhaltsplatzhalter 7">
            <a:extLst>
              <a:ext uri="{FF2B5EF4-FFF2-40B4-BE49-F238E27FC236}">
                <a16:creationId xmlns:a16="http://schemas.microsoft.com/office/drawing/2014/main" id="{338954BD-3BCA-718A-6A76-23E9C636F5FC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529200" y="1116000"/>
            <a:ext cx="8535600" cy="5256000"/>
          </a:xfrm>
        </p:spPr>
        <p:txBody>
          <a:bodyPr/>
          <a:lstStyle>
            <a:lvl1pPr marL="270000" indent="-262800">
              <a:lnSpc>
                <a:spcPct val="150000"/>
              </a:lnSpc>
              <a:spcBef>
                <a:spcPts val="480"/>
              </a:spcBef>
              <a:buClr>
                <a:srgbClr val="2786CF"/>
              </a:buClr>
              <a:buFont typeface="+mj-lt"/>
              <a:buAutoNum type="arabicPeriod"/>
              <a:defRPr/>
            </a:lvl1pPr>
            <a:lvl2pPr marL="540000" indent="-262800">
              <a:buFont typeface="+mj-lt"/>
              <a:buAutoNum type="arabicPeriod"/>
              <a:defRPr/>
            </a:lvl2pPr>
            <a:lvl3pPr marL="810000" indent="-262800">
              <a:buFont typeface="+mj-lt"/>
              <a:buAutoNum type="arabicPeriod"/>
              <a:defRPr/>
            </a:lvl3pPr>
            <a:lvl4pPr marL="1080000" indent="-262800">
              <a:buFont typeface="+mj-lt"/>
              <a:buAutoNum type="arabicPeriod"/>
              <a:defRPr/>
            </a:lvl4pPr>
            <a:lvl5pPr marL="1350000" indent="-262800">
              <a:buFont typeface="+mj-lt"/>
              <a:buAutoNum type="arabicPeriod"/>
              <a:defRPr/>
            </a:lvl5pPr>
          </a:lstStyle>
          <a:p>
            <a:pPr lvl="0"/>
            <a:r>
              <a:rPr lang="en-GB" noProof="0" dirty="0"/>
              <a:t>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06077946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201" userDrawn="1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- One Column (Numbered+Bulleted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F267371-9DCD-5EC8-2702-C07AB686BAB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GB" noProof="0" dirty="0"/>
              <a:t>Edit Master Title Style</a:t>
            </a:r>
          </a:p>
        </p:txBody>
      </p:sp>
      <p:sp>
        <p:nvSpPr>
          <p:cNvPr id="8" name="Inhaltsplatzhalter 7">
            <a:extLst>
              <a:ext uri="{FF2B5EF4-FFF2-40B4-BE49-F238E27FC236}">
                <a16:creationId xmlns:a16="http://schemas.microsoft.com/office/drawing/2014/main" id="{338954BD-3BCA-718A-6A76-23E9C636F5FC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529200" y="1116000"/>
            <a:ext cx="8535600" cy="5256000"/>
          </a:xfrm>
        </p:spPr>
        <p:txBody>
          <a:bodyPr/>
          <a:lstStyle>
            <a:lvl1pPr marL="270000" indent="-262800">
              <a:lnSpc>
                <a:spcPct val="150000"/>
              </a:lnSpc>
              <a:spcBef>
                <a:spcPts val="480"/>
              </a:spcBef>
              <a:buClr>
                <a:srgbClr val="2786CF"/>
              </a:buClr>
              <a:buFont typeface="+mj-lt"/>
              <a:buAutoNum type="arabicPeriod"/>
              <a:defRPr/>
            </a:lvl1pPr>
            <a:lvl2pPr marL="450000" indent="-172800">
              <a:buFont typeface="Wingdings" panose="05000000000000000000" pitchFamily="2" charset="2"/>
              <a:buChar char="§"/>
              <a:defRPr/>
            </a:lvl2pPr>
            <a:lvl3pPr marL="630000" indent="-172800">
              <a:buFont typeface="Wingdings" panose="05000000000000000000" pitchFamily="2" charset="2"/>
              <a:buChar char="§"/>
              <a:defRPr/>
            </a:lvl3pPr>
            <a:lvl4pPr marL="810000" indent="-172800">
              <a:buFont typeface="Wingdings" panose="05000000000000000000" pitchFamily="2" charset="2"/>
              <a:buChar char="§"/>
              <a:defRPr/>
            </a:lvl4pPr>
            <a:lvl5pPr marL="990000" indent="-172800">
              <a:buFont typeface="Wingdings" panose="05000000000000000000" pitchFamily="2" charset="2"/>
              <a:buChar char="§"/>
              <a:defRPr/>
            </a:lvl5pPr>
          </a:lstStyle>
          <a:p>
            <a:pPr lvl="0"/>
            <a:r>
              <a:rPr lang="en-GB" noProof="0" dirty="0"/>
              <a:t>Edit Master Text Styles</a:t>
            </a:r>
          </a:p>
          <a:p>
            <a:pPr lvl="1"/>
            <a:r>
              <a:rPr lang="en-GB" noProof="0" dirty="0" err="1"/>
              <a:t>Zweite</a:t>
            </a:r>
            <a:r>
              <a:rPr lang="en-GB" noProof="0" dirty="0"/>
              <a:t> Ebene</a:t>
            </a:r>
          </a:p>
          <a:p>
            <a:pPr lvl="2"/>
            <a:r>
              <a:rPr lang="en-GB" noProof="0" dirty="0" err="1"/>
              <a:t>Dritte</a:t>
            </a:r>
            <a:r>
              <a:rPr lang="en-GB" noProof="0" dirty="0"/>
              <a:t> Ebene</a:t>
            </a:r>
          </a:p>
          <a:p>
            <a:pPr lvl="3"/>
            <a:r>
              <a:rPr lang="en-GB" noProof="0" dirty="0" err="1"/>
              <a:t>Vierte</a:t>
            </a:r>
            <a:r>
              <a:rPr lang="en-GB" noProof="0" dirty="0"/>
              <a:t> Ebene</a:t>
            </a:r>
          </a:p>
          <a:p>
            <a:pPr lvl="4"/>
            <a:r>
              <a:rPr lang="en-GB" noProof="0" dirty="0" err="1"/>
              <a:t>Fünfte</a:t>
            </a:r>
            <a:r>
              <a:rPr lang="en-GB" noProof="0" dirty="0"/>
              <a:t> Ebene</a:t>
            </a:r>
          </a:p>
        </p:txBody>
      </p:sp>
    </p:spTree>
    <p:extLst>
      <p:ext uri="{BB962C8B-B14F-4D97-AF65-F5344CB8AC3E}">
        <p14:creationId xmlns:p14="http://schemas.microsoft.com/office/powerpoint/2010/main" val="337252488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201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- One Column (Standard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F267371-9DCD-5EC8-2702-C07AB686BAB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GB" noProof="0" dirty="0"/>
              <a:t>Edit Master Title Style</a:t>
            </a:r>
          </a:p>
        </p:txBody>
      </p:sp>
      <p:sp>
        <p:nvSpPr>
          <p:cNvPr id="8" name="Inhaltsplatzhalter 7">
            <a:extLst>
              <a:ext uri="{FF2B5EF4-FFF2-40B4-BE49-F238E27FC236}">
                <a16:creationId xmlns:a16="http://schemas.microsoft.com/office/drawing/2014/main" id="{338954BD-3BCA-718A-6A76-23E9C636F5FC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529200" y="1116000"/>
            <a:ext cx="8535600" cy="5256000"/>
          </a:xfrm>
        </p:spPr>
        <p:txBody>
          <a:bodyPr/>
          <a:lstStyle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GB" noProof="0" dirty="0"/>
              <a:t>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53849936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201" userDrawn="1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- Two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CDE7A67-E754-2D49-1BAB-62D22E9B655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GB" noProof="0" dirty="0"/>
              <a:t>Edit Master Title Style</a:t>
            </a:r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7936DBB7-DB16-40FD-0C0C-BC0C4225259E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528638" y="1116000"/>
            <a:ext cx="4140000" cy="5259600"/>
          </a:xfrm>
        </p:spPr>
        <p:txBody>
          <a:bodyPr/>
          <a:lstStyle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GB" noProof="0" dirty="0"/>
              <a:t>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7" name="Inhaltsplatzhalter 5">
            <a:extLst>
              <a:ext uri="{FF2B5EF4-FFF2-40B4-BE49-F238E27FC236}">
                <a16:creationId xmlns:a16="http://schemas.microsoft.com/office/drawing/2014/main" id="{AB3C9071-24D4-A99D-F161-6A689055BC08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4924800" y="1116000"/>
            <a:ext cx="4140000" cy="5259600"/>
          </a:xfrm>
        </p:spPr>
        <p:txBody>
          <a:bodyPr/>
          <a:lstStyle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GB" noProof="0" dirty="0"/>
              <a:t>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5995149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- Two Columns with Subheading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CDE7A67-E754-2D49-1BAB-62D22E9B655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GB" noProof="0" dirty="0"/>
              <a:t>Edit Master Title Style</a:t>
            </a:r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7936DBB7-DB16-40FD-0C0C-BC0C4225259E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528638" y="1544400"/>
            <a:ext cx="4140000" cy="4838400"/>
          </a:xfrm>
        </p:spPr>
        <p:txBody>
          <a:bodyPr/>
          <a:lstStyle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GB" noProof="0" dirty="0"/>
              <a:t>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7" name="Inhaltsplatzhalter 5">
            <a:extLst>
              <a:ext uri="{FF2B5EF4-FFF2-40B4-BE49-F238E27FC236}">
                <a16:creationId xmlns:a16="http://schemas.microsoft.com/office/drawing/2014/main" id="{AB3C9071-24D4-A99D-F161-6A689055BC08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4924800" y="1544400"/>
            <a:ext cx="4140000" cy="4838400"/>
          </a:xfrm>
        </p:spPr>
        <p:txBody>
          <a:bodyPr/>
          <a:lstStyle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GB" noProof="0" dirty="0"/>
              <a:t>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2675B8C-4B00-7389-A2FD-0898D695A385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528284" y="1114030"/>
            <a:ext cx="4140000" cy="358682"/>
          </a:xfrm>
          <a:prstGeom prst="rect">
            <a:avLst/>
          </a:prstGeom>
        </p:spPr>
        <p:txBody>
          <a:bodyPr lIns="0" anchor="t">
            <a:normAutofit/>
          </a:bodyPr>
          <a:lstStyle>
            <a:lvl1pPr marL="0" indent="0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noProof="0" dirty="0"/>
              <a:t>Edit Master Text Styles</a:t>
            </a:r>
          </a:p>
        </p:txBody>
      </p:sp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8810C796-2517-FF16-6008-F14A7DD7E437}"/>
              </a:ext>
            </a:extLst>
          </p:cNvPr>
          <p:cNvSpPr>
            <a:spLocks noGrp="1"/>
          </p:cNvSpPr>
          <p:nvPr>
            <p:ph type="body" idx="12" hasCustomPrompt="1"/>
          </p:nvPr>
        </p:nvSpPr>
        <p:spPr>
          <a:xfrm>
            <a:off x="4924262" y="1114030"/>
            <a:ext cx="4140000" cy="358682"/>
          </a:xfrm>
          <a:prstGeom prst="rect">
            <a:avLst/>
          </a:prstGeom>
        </p:spPr>
        <p:txBody>
          <a:bodyPr lIns="0" anchor="t">
            <a:normAutofit/>
          </a:bodyPr>
          <a:lstStyle>
            <a:lvl1pPr marL="0" indent="0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noProof="0" dirty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7276351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with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ADE5542-2B9F-3B92-08B5-DB927E1DEB1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GB" noProof="0" dirty="0"/>
              <a:t>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5921243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6.xml"/><Relationship Id="rId7" Type="http://schemas.openxmlformats.org/officeDocument/2006/relationships/theme" Target="../theme/theme2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5" Type="http://schemas.openxmlformats.org/officeDocument/2006/relationships/slideLayout" Target="../slideLayouts/slideLayout8.xml"/><Relationship Id="rId4" Type="http://schemas.openxmlformats.org/officeDocument/2006/relationships/slideLayout" Target="../slideLayouts/slideLayout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500810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1" r:id="rId1"/>
    <p:sldLayoutId id="2147483687" r:id="rId2"/>
    <p:sldLayoutId id="2147483688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2880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0FD153B6-34BD-89A8-D4C3-41017AC39A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9200" y="421200"/>
            <a:ext cx="8535600" cy="48240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/>
          <a:p>
            <a:r>
              <a:rPr lang="en-GB" noProof="0" dirty="0"/>
              <a:t>Edit Master Title Style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F7BA1C05-B075-C62A-F261-DDCA3743782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29200" y="1116000"/>
            <a:ext cx="8535600" cy="5256000"/>
          </a:xfrm>
          <a:prstGeom prst="rect">
            <a:avLst/>
          </a:prstGeom>
        </p:spPr>
        <p:txBody>
          <a:bodyPr vert="horz" lIns="0" tIns="45720" rIns="91440" bIns="45720" rtlCol="0">
            <a:noAutofit/>
          </a:bodyPr>
          <a:lstStyle/>
          <a:p>
            <a:pPr lvl="0"/>
            <a:r>
              <a:rPr lang="en-GB" noProof="0" dirty="0"/>
              <a:t>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cxnSp>
        <p:nvCxnSpPr>
          <p:cNvPr id="6" name="Gerade Verbindung 5">
            <a:extLst>
              <a:ext uri="{FF2B5EF4-FFF2-40B4-BE49-F238E27FC236}">
                <a16:creationId xmlns:a16="http://schemas.microsoft.com/office/drawing/2014/main" id="{A2F9C641-3FB4-8BB0-5762-FF717D26E2F5}"/>
              </a:ext>
            </a:extLst>
          </p:cNvPr>
          <p:cNvCxnSpPr>
            <a:cxnSpLocks/>
          </p:cNvCxnSpPr>
          <p:nvPr userDrawn="1"/>
        </p:nvCxnSpPr>
        <p:spPr>
          <a:xfrm>
            <a:off x="408041" y="0"/>
            <a:ext cx="0" cy="1693572"/>
          </a:xfrm>
          <a:prstGeom prst="line">
            <a:avLst/>
          </a:prstGeom>
          <a:ln w="19050">
            <a:gradFill flip="none" rotWithShape="1">
              <a:gsLst>
                <a:gs pos="74000">
                  <a:schemeClr val="accent4"/>
                </a:gs>
                <a:gs pos="100000">
                  <a:schemeClr val="bg1"/>
                </a:gs>
              </a:gsLst>
              <a:lin ang="5400000" scaled="0"/>
              <a:tileRect/>
            </a:gra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7" name="Bild 10">
            <a:extLst>
              <a:ext uri="{FF2B5EF4-FFF2-40B4-BE49-F238E27FC236}">
                <a16:creationId xmlns:a16="http://schemas.microsoft.com/office/drawing/2014/main" id="{F51B1F83-6EE2-6BA7-B69D-E92D8FB11E13}"/>
              </a:ext>
            </a:extLst>
          </p:cNvPr>
          <p:cNvPicPr>
            <a:picLocks noChangeAspect="1"/>
          </p:cNvPicPr>
          <p:nvPr userDrawn="1"/>
        </p:nvPicPr>
        <p:blipFill>
          <a:blip r:embed="rId8"/>
          <a:srcRect/>
          <a:stretch/>
        </p:blipFill>
        <p:spPr>
          <a:xfrm>
            <a:off x="8704263" y="6426876"/>
            <a:ext cx="360000" cy="360000"/>
          </a:xfrm>
          <a:prstGeom prst="rect">
            <a:avLst/>
          </a:prstGeom>
        </p:spPr>
      </p:pic>
      <p:cxnSp>
        <p:nvCxnSpPr>
          <p:cNvPr id="8" name="Gerade Verbindung 13">
            <a:extLst>
              <a:ext uri="{FF2B5EF4-FFF2-40B4-BE49-F238E27FC236}">
                <a16:creationId xmlns:a16="http://schemas.microsoft.com/office/drawing/2014/main" id="{2BFCA5E1-A070-BBCE-37B5-58BA1643500A}"/>
              </a:ext>
            </a:extLst>
          </p:cNvPr>
          <p:cNvCxnSpPr>
            <a:cxnSpLocks/>
          </p:cNvCxnSpPr>
          <p:nvPr userDrawn="1"/>
        </p:nvCxnSpPr>
        <p:spPr>
          <a:xfrm>
            <a:off x="515671" y="6430258"/>
            <a:ext cx="8087431" cy="0"/>
          </a:xfrm>
          <a:prstGeom prst="line">
            <a:avLst/>
          </a:prstGeom>
          <a:ln w="19050">
            <a:gradFill flip="none" rotWithShape="1">
              <a:gsLst>
                <a:gs pos="0">
                  <a:schemeClr val="accent4">
                    <a:lumMod val="67000"/>
                  </a:schemeClr>
                </a:gs>
                <a:gs pos="42000">
                  <a:schemeClr val="accent4">
                    <a:lumMod val="97000"/>
                    <a:lumOff val="3000"/>
                  </a:schemeClr>
                </a:gs>
                <a:gs pos="48000">
                  <a:schemeClr val="accent4">
                    <a:lumMod val="60000"/>
                    <a:lumOff val="40000"/>
                  </a:schemeClr>
                </a:gs>
              </a:gsLst>
              <a:lin ang="0" scaled="1"/>
              <a:tileRect/>
            </a:gra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extplatzhalter 24">
            <a:extLst>
              <a:ext uri="{FF2B5EF4-FFF2-40B4-BE49-F238E27FC236}">
                <a16:creationId xmlns:a16="http://schemas.microsoft.com/office/drawing/2014/main" id="{127EF0C3-D2C2-24D1-A4E0-21062E21298D}"/>
              </a:ext>
            </a:extLst>
          </p:cNvPr>
          <p:cNvSpPr txBox="1">
            <a:spLocks/>
          </p:cNvSpPr>
          <p:nvPr userDrawn="1"/>
        </p:nvSpPr>
        <p:spPr>
          <a:xfrm>
            <a:off x="533504" y="6433808"/>
            <a:ext cx="7503965" cy="368240"/>
          </a:xfrm>
          <a:prstGeom prst="rect">
            <a:avLst/>
          </a:prstGeom>
        </p:spPr>
        <p:txBody>
          <a:bodyPr vert="horz" lIns="0" tIns="108000" rIns="0" bIns="108000"/>
          <a:lstStyle>
            <a:lvl1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000" b="0" i="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1000" noProof="0" dirty="0"/>
              <a:t>PowerPoint slide master and style guide  |  NACI  |  2025</a:t>
            </a:r>
          </a:p>
        </p:txBody>
      </p:sp>
      <p:sp>
        <p:nvSpPr>
          <p:cNvPr id="10" name="Rechteck 9">
            <a:extLst>
              <a:ext uri="{FF2B5EF4-FFF2-40B4-BE49-F238E27FC236}">
                <a16:creationId xmlns:a16="http://schemas.microsoft.com/office/drawing/2014/main" id="{9ECA5AC7-5BB7-01C7-4AAC-57C760D9A746}"/>
              </a:ext>
            </a:extLst>
          </p:cNvPr>
          <p:cNvSpPr/>
          <p:nvPr userDrawn="1"/>
        </p:nvSpPr>
        <p:spPr>
          <a:xfrm>
            <a:off x="1" y="6478118"/>
            <a:ext cx="553377" cy="256097"/>
          </a:xfrm>
          <a:prstGeom prst="rect">
            <a:avLst/>
          </a:prstGeom>
        </p:spPr>
        <p:txBody>
          <a:bodyPr wrap="square" lIns="0" tIns="46800" rIns="0" bIns="46800" anchor="ctr">
            <a:spAutoFit/>
          </a:bodyPr>
          <a:lstStyle/>
          <a:p>
            <a:pPr algn="ctr"/>
            <a:fld id="{0AD5DAAA-6213-184A-80D1-A3F14055402F}" type="slidenum">
              <a:rPr lang="en-GB" sz="1050" b="1" noProof="0" smtClean="0">
                <a:solidFill>
                  <a:schemeClr val="tx2"/>
                </a:solidFill>
              </a:rPr>
              <a:pPr algn="ctr"/>
              <a:t>‹Nr.›</a:t>
            </a:fld>
            <a:endParaRPr lang="en-GB" sz="1050" b="1" noProof="0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82777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6" r:id="rId1"/>
    <p:sldLayoutId id="2147483697" r:id="rId2"/>
    <p:sldLayoutId id="2147483691" r:id="rId3"/>
    <p:sldLayoutId id="2147483692" r:id="rId4"/>
    <p:sldLayoutId id="2147483693" r:id="rId5"/>
    <p:sldLayoutId id="2147483694" r:id="rId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2000" kern="1200">
          <a:solidFill>
            <a:schemeClr val="tx1"/>
          </a:solidFill>
          <a:latin typeface="Arial" panose="020B0604020202020204" pitchFamily="34" charset="0"/>
          <a:ea typeface="ADLaM Display" panose="020F0502020204030204" pitchFamily="2" charset="0"/>
          <a:cs typeface="Arial" panose="020B0604020202020204" pitchFamily="34" charset="0"/>
        </a:defRPr>
      </a:lvl1pPr>
      <a:lvl2pPr marL="475200" indent="-228600" algn="l" defTabSz="914400" rtl="0" eaLnBrk="1" latinLnBrk="0" hangingPunct="1">
        <a:lnSpc>
          <a:spcPct val="140000"/>
        </a:lnSpc>
        <a:spcBef>
          <a:spcPts val="432"/>
        </a:spcBef>
        <a:buClr>
          <a:srgbClr val="2786CF"/>
        </a:buClr>
        <a:buFont typeface="Wingdings" panose="05000000000000000000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723600" indent="-248400" algn="l" defTabSz="914400" rtl="0" eaLnBrk="1" latinLnBrk="0" hangingPunct="1">
        <a:lnSpc>
          <a:spcPct val="140000"/>
        </a:lnSpc>
        <a:spcBef>
          <a:spcPts val="432"/>
        </a:spcBef>
        <a:buClr>
          <a:srgbClr val="2786CF"/>
        </a:buClr>
        <a:buFont typeface="Wingdings" panose="05000000000000000000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972000" indent="-248400" algn="l" defTabSz="914400" rtl="0" eaLnBrk="1" latinLnBrk="0" hangingPunct="1">
        <a:lnSpc>
          <a:spcPct val="140000"/>
        </a:lnSpc>
        <a:spcBef>
          <a:spcPts val="432"/>
        </a:spcBef>
        <a:buClr>
          <a:srgbClr val="2786CF"/>
        </a:buClr>
        <a:buFont typeface="Wingdings" panose="05000000000000000000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220400" indent="-248400" algn="l" defTabSz="914400" rtl="0" eaLnBrk="1" latinLnBrk="0" hangingPunct="1">
        <a:lnSpc>
          <a:spcPct val="140000"/>
        </a:lnSpc>
        <a:spcBef>
          <a:spcPts val="432"/>
        </a:spcBef>
        <a:buClr>
          <a:srgbClr val="2786CF"/>
        </a:buClr>
        <a:buFont typeface="Wingdings" panose="05000000000000000000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4224" userDrawn="1">
          <p15:clr>
            <a:srgbClr val="F26B43"/>
          </p15:clr>
        </p15:guide>
        <p15:guide id="2" pos="288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sv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B9E52B4-B292-2BFE-0CB5-4481BAD3AF0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/>
              <a:t>PowerPoint</a:t>
            </a:r>
            <a:br>
              <a:rPr lang="en-GB" dirty="0"/>
            </a:br>
            <a:r>
              <a:rPr lang="en-GB" dirty="0"/>
              <a:t>Slide Master</a:t>
            </a:r>
            <a:br>
              <a:rPr lang="en-GB" dirty="0"/>
            </a:br>
            <a:r>
              <a:rPr lang="en-GB" dirty="0"/>
              <a:t>and Style Guide</a:t>
            </a:r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ED81D8E4-DDA0-F90D-D4A7-F6BF32E5496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dirty="0"/>
              <a:t>4:3 screen format</a:t>
            </a:r>
          </a:p>
        </p:txBody>
      </p:sp>
    </p:spTree>
    <p:extLst>
      <p:ext uri="{BB962C8B-B14F-4D97-AF65-F5344CB8AC3E}">
        <p14:creationId xmlns:p14="http://schemas.microsoft.com/office/powerpoint/2010/main" val="121472004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B9DECD2-E7DF-646C-3252-CDBC6A570F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Design elements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8663364E-34D5-4D95-6FD4-2AC15A8C374A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529200" y="1116000"/>
            <a:ext cx="8535600" cy="4303493"/>
          </a:xfrm>
        </p:spPr>
        <p:txBody>
          <a:bodyPr/>
          <a:lstStyle/>
          <a:p>
            <a:r>
              <a:rPr lang="en-GB" dirty="0"/>
              <a:t>Font sizes and colour</a:t>
            </a:r>
          </a:p>
          <a:p>
            <a:endParaRPr lang="en-GB" sz="2400" dirty="0"/>
          </a:p>
          <a:p>
            <a:r>
              <a:rPr lang="en-GB" sz="3200" dirty="0"/>
              <a:t>Heading: Arial Regular, 32 pt, text colour 1</a:t>
            </a:r>
          </a:p>
          <a:p>
            <a:endParaRPr lang="en-GB" sz="2400" dirty="0"/>
          </a:p>
          <a:p>
            <a:r>
              <a:rPr lang="en-GB" dirty="0"/>
              <a:t>Subheadings: Arial Regular 20 pt, text colour 1</a:t>
            </a:r>
            <a:endParaRPr lang="en-GB" b="1" i="1" dirty="0"/>
          </a:p>
          <a:p>
            <a:pPr lvl="1"/>
            <a:r>
              <a:rPr lang="en-GB" dirty="0">
                <a:solidFill>
                  <a:schemeClr val="tx2"/>
                </a:solidFill>
              </a:rPr>
              <a:t>Level 1 bullet: Arial Regular 18 pt, text colour 2 optional</a:t>
            </a:r>
          </a:p>
          <a:p>
            <a:pPr lvl="2"/>
            <a:r>
              <a:rPr lang="en-GB" dirty="0">
                <a:solidFill>
                  <a:schemeClr val="tx2">
                    <a:lumMod val="50000"/>
                    <a:lumOff val="50000"/>
                  </a:schemeClr>
                </a:solidFill>
              </a:rPr>
              <a:t>Level 2 bullet: Arial Regular 18 pt, text colour 2, lighter 50% optional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9287517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A5D5C32-C65A-56BA-1448-B000D0DFCB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noProof="0" dirty="0"/>
              <a:t>Sample page 4:3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36EAD78D-9D5E-D734-B619-DB060F6A735C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528638" y="1116000"/>
            <a:ext cx="5144400" cy="5259600"/>
          </a:xfrm>
        </p:spPr>
        <p:txBody>
          <a:bodyPr/>
          <a:lstStyle/>
          <a:p>
            <a:r>
              <a:rPr lang="en-GB" noProof="0" dirty="0"/>
              <a:t>Lorem ipsum </a:t>
            </a:r>
            <a:r>
              <a:rPr lang="en-GB" noProof="0" dirty="0" err="1"/>
              <a:t>dolor</a:t>
            </a:r>
            <a:r>
              <a:rPr lang="en-GB" noProof="0" dirty="0"/>
              <a:t> sit </a:t>
            </a:r>
            <a:r>
              <a:rPr lang="en-GB" noProof="0" dirty="0" err="1"/>
              <a:t>amet</a:t>
            </a:r>
            <a:endParaRPr lang="en-GB" noProof="0" dirty="0"/>
          </a:p>
          <a:p>
            <a:pPr marL="819139" lvl="1" indent="-342900">
              <a:buFont typeface="Wingdings" pitchFamily="2" charset="2"/>
              <a:buChar char="§"/>
            </a:pPr>
            <a:r>
              <a:rPr lang="en-GB" noProof="0" dirty="0"/>
              <a:t>no sea </a:t>
            </a:r>
            <a:r>
              <a:rPr lang="en-GB" noProof="0" dirty="0" err="1"/>
              <a:t>takimata</a:t>
            </a:r>
            <a:r>
              <a:rPr lang="en-GB" noProof="0" dirty="0"/>
              <a:t> </a:t>
            </a:r>
            <a:r>
              <a:rPr lang="en-GB" noProof="0" dirty="0" err="1"/>
              <a:t>sanctus</a:t>
            </a:r>
            <a:r>
              <a:rPr lang="en-GB" noProof="0" dirty="0"/>
              <a:t> </a:t>
            </a:r>
            <a:r>
              <a:rPr lang="en-GB" noProof="0" dirty="0" err="1"/>
              <a:t>est</a:t>
            </a:r>
            <a:endParaRPr lang="en-GB" noProof="0" dirty="0"/>
          </a:p>
          <a:p>
            <a:pPr marL="819139" lvl="1" indent="-342900">
              <a:buFont typeface="Wingdings" pitchFamily="2" charset="2"/>
              <a:buChar char="§"/>
            </a:pPr>
            <a:r>
              <a:rPr lang="en-GB" noProof="0" dirty="0"/>
              <a:t>At </a:t>
            </a:r>
            <a:r>
              <a:rPr lang="en-GB" noProof="0" dirty="0" err="1"/>
              <a:t>vero</a:t>
            </a:r>
            <a:r>
              <a:rPr lang="en-GB" noProof="0" dirty="0"/>
              <a:t> </a:t>
            </a:r>
            <a:r>
              <a:rPr lang="en-GB" noProof="0" dirty="0" err="1"/>
              <a:t>eos</a:t>
            </a:r>
            <a:r>
              <a:rPr lang="en-GB" noProof="0" dirty="0"/>
              <a:t> et </a:t>
            </a:r>
            <a:r>
              <a:rPr lang="en-GB" noProof="0" dirty="0" err="1"/>
              <a:t>accusam</a:t>
            </a:r>
            <a:r>
              <a:rPr lang="en-GB" noProof="0" dirty="0"/>
              <a:t> et </a:t>
            </a:r>
            <a:r>
              <a:rPr lang="en-GB" noProof="0" dirty="0" err="1"/>
              <a:t>justo</a:t>
            </a:r>
            <a:r>
              <a:rPr lang="en-GB" noProof="0" dirty="0"/>
              <a:t> duo </a:t>
            </a:r>
            <a:r>
              <a:rPr lang="en-GB" noProof="0" dirty="0" err="1"/>
              <a:t>dolores</a:t>
            </a:r>
            <a:r>
              <a:rPr lang="en-GB" noProof="0" dirty="0"/>
              <a:t> et </a:t>
            </a:r>
            <a:r>
              <a:rPr lang="en-GB" noProof="0" dirty="0" err="1"/>
              <a:t>ea</a:t>
            </a:r>
            <a:r>
              <a:rPr lang="en-GB" noProof="0" dirty="0"/>
              <a:t> </a:t>
            </a:r>
            <a:r>
              <a:rPr lang="en-GB" noProof="0" dirty="0" err="1"/>
              <a:t>rebum</a:t>
            </a:r>
            <a:endParaRPr lang="en-GB" noProof="0" dirty="0"/>
          </a:p>
          <a:p>
            <a:endParaRPr lang="en-GB" sz="1800" noProof="0" dirty="0"/>
          </a:p>
          <a:p>
            <a:r>
              <a:rPr lang="en-GB" sz="1800" noProof="0" dirty="0"/>
              <a:t>Lorem ipsum </a:t>
            </a:r>
            <a:r>
              <a:rPr lang="en-GB" sz="1800" noProof="0" dirty="0" err="1"/>
              <a:t>dolor</a:t>
            </a:r>
            <a:r>
              <a:rPr lang="en-GB" sz="1800" noProof="0" dirty="0"/>
              <a:t> sit </a:t>
            </a:r>
            <a:r>
              <a:rPr lang="en-GB" sz="1800" noProof="0" dirty="0" err="1"/>
              <a:t>amet</a:t>
            </a:r>
            <a:r>
              <a:rPr lang="en-GB" sz="1800" noProof="0" dirty="0"/>
              <a:t>. Lorem ipsum </a:t>
            </a:r>
            <a:r>
              <a:rPr lang="en-GB" sz="1800" noProof="0" dirty="0" err="1"/>
              <a:t>dolor</a:t>
            </a:r>
            <a:r>
              <a:rPr lang="en-GB" sz="1800" noProof="0" dirty="0"/>
              <a:t> sit </a:t>
            </a:r>
            <a:r>
              <a:rPr lang="en-GB" sz="1800" noProof="0" dirty="0" err="1"/>
              <a:t>amet</a:t>
            </a:r>
            <a:r>
              <a:rPr lang="en-GB" sz="1800" noProof="0" dirty="0"/>
              <a:t>, </a:t>
            </a:r>
            <a:r>
              <a:rPr lang="en-GB" sz="1800" noProof="0" dirty="0" err="1"/>
              <a:t>consetetur</a:t>
            </a:r>
            <a:r>
              <a:rPr lang="en-GB" sz="1800" noProof="0" dirty="0"/>
              <a:t> </a:t>
            </a:r>
            <a:r>
              <a:rPr lang="en-GB" sz="1800" noProof="0" dirty="0" err="1"/>
              <a:t>sadipscing</a:t>
            </a:r>
            <a:r>
              <a:rPr lang="en-GB" sz="1800" noProof="0" dirty="0"/>
              <a:t> </a:t>
            </a:r>
            <a:r>
              <a:rPr lang="en-GB" sz="1800" noProof="0" dirty="0" err="1"/>
              <a:t>elitr</a:t>
            </a:r>
            <a:r>
              <a:rPr lang="en-GB" sz="1800" noProof="0" dirty="0"/>
              <a:t>, </a:t>
            </a:r>
            <a:r>
              <a:rPr lang="en-GB" sz="1800" noProof="0" dirty="0" err="1"/>
              <a:t>sed</a:t>
            </a:r>
            <a:r>
              <a:rPr lang="en-GB" sz="1800" noProof="0" dirty="0"/>
              <a:t> </a:t>
            </a:r>
            <a:r>
              <a:rPr lang="en-GB" sz="1800" noProof="0" dirty="0" err="1"/>
              <a:t>diam</a:t>
            </a:r>
            <a:r>
              <a:rPr lang="en-GB" sz="1800" noProof="0" dirty="0"/>
              <a:t> </a:t>
            </a:r>
            <a:r>
              <a:rPr lang="en-GB" sz="1800" noProof="0" dirty="0" err="1"/>
              <a:t>nonumy</a:t>
            </a:r>
            <a:r>
              <a:rPr lang="en-GB" sz="1800" noProof="0" dirty="0"/>
              <a:t> </a:t>
            </a:r>
            <a:r>
              <a:rPr lang="en-GB" sz="1800" noProof="0" dirty="0" err="1"/>
              <a:t>eirmod</a:t>
            </a:r>
            <a:r>
              <a:rPr lang="en-GB" sz="1800" noProof="0" dirty="0"/>
              <a:t> </a:t>
            </a:r>
            <a:r>
              <a:rPr lang="en-GB" sz="1800" noProof="0" dirty="0" err="1"/>
              <a:t>tempor</a:t>
            </a:r>
            <a:r>
              <a:rPr lang="en-GB" sz="1800" noProof="0" dirty="0"/>
              <a:t> </a:t>
            </a:r>
            <a:r>
              <a:rPr lang="en-GB" sz="1800" noProof="0" dirty="0" err="1"/>
              <a:t>invidunt</a:t>
            </a:r>
            <a:r>
              <a:rPr lang="en-GB" sz="1800" noProof="0" dirty="0"/>
              <a:t> </a:t>
            </a:r>
            <a:r>
              <a:rPr lang="en-GB" sz="1800" noProof="0" dirty="0" err="1"/>
              <a:t>ut</a:t>
            </a:r>
            <a:r>
              <a:rPr lang="en-GB" sz="1800" noProof="0" dirty="0"/>
              <a:t> labore et dolore magna </a:t>
            </a:r>
            <a:r>
              <a:rPr lang="en-GB" sz="1800" noProof="0" dirty="0" err="1"/>
              <a:t>aliquyam</a:t>
            </a:r>
            <a:r>
              <a:rPr lang="en-GB" sz="1800" noProof="0" dirty="0"/>
              <a:t> </a:t>
            </a:r>
            <a:r>
              <a:rPr lang="en-GB" sz="1800" noProof="0" dirty="0" err="1"/>
              <a:t>erat</a:t>
            </a:r>
            <a:r>
              <a:rPr lang="en-GB" sz="1800" noProof="0" dirty="0"/>
              <a:t>, </a:t>
            </a:r>
            <a:r>
              <a:rPr lang="en-GB" sz="1800" noProof="0" dirty="0" err="1"/>
              <a:t>sed</a:t>
            </a:r>
            <a:r>
              <a:rPr lang="en-GB" sz="1800" noProof="0" dirty="0"/>
              <a:t> </a:t>
            </a:r>
            <a:r>
              <a:rPr lang="en-GB" sz="1800" noProof="0" dirty="0" err="1"/>
              <a:t>diam</a:t>
            </a:r>
            <a:r>
              <a:rPr lang="en-GB" sz="1800" noProof="0" dirty="0"/>
              <a:t> </a:t>
            </a:r>
            <a:r>
              <a:rPr lang="en-GB" sz="1800" noProof="0" dirty="0" err="1"/>
              <a:t>voluptua</a:t>
            </a:r>
            <a:r>
              <a:rPr lang="en-GB" sz="1800" noProof="0" dirty="0"/>
              <a:t>. At </a:t>
            </a:r>
            <a:r>
              <a:rPr lang="en-GB" sz="1800" noProof="0" dirty="0" err="1"/>
              <a:t>vero</a:t>
            </a:r>
            <a:r>
              <a:rPr lang="en-GB" sz="1800" noProof="0" dirty="0"/>
              <a:t> </a:t>
            </a:r>
            <a:r>
              <a:rPr lang="en-GB" sz="1800" noProof="0" dirty="0" err="1"/>
              <a:t>eos</a:t>
            </a:r>
            <a:r>
              <a:rPr lang="en-GB" sz="1800" noProof="0" dirty="0"/>
              <a:t> et </a:t>
            </a:r>
            <a:r>
              <a:rPr lang="en-GB" sz="1800" noProof="0" dirty="0" err="1"/>
              <a:t>accusam</a:t>
            </a:r>
            <a:r>
              <a:rPr lang="en-GB" sz="1800" noProof="0" dirty="0"/>
              <a:t> et </a:t>
            </a:r>
            <a:r>
              <a:rPr lang="en-GB" sz="1800" noProof="0" dirty="0" err="1"/>
              <a:t>justo</a:t>
            </a:r>
            <a:r>
              <a:rPr lang="en-GB" sz="1800" noProof="0" dirty="0"/>
              <a:t> duo </a:t>
            </a:r>
            <a:r>
              <a:rPr lang="en-GB" sz="1800" noProof="0" dirty="0" err="1"/>
              <a:t>dolores</a:t>
            </a:r>
            <a:r>
              <a:rPr lang="en-GB" sz="1800" noProof="0" dirty="0"/>
              <a:t> et </a:t>
            </a:r>
            <a:br>
              <a:rPr lang="en-GB" sz="1800" noProof="0" dirty="0"/>
            </a:br>
            <a:r>
              <a:rPr lang="en-GB" sz="1800" noProof="0" dirty="0" err="1"/>
              <a:t>ea</a:t>
            </a:r>
            <a:r>
              <a:rPr lang="en-GB" sz="1800" noProof="0" dirty="0"/>
              <a:t> </a:t>
            </a:r>
            <a:r>
              <a:rPr lang="en-GB" sz="1800" noProof="0" dirty="0" err="1"/>
              <a:t>rebum</a:t>
            </a:r>
            <a:r>
              <a:rPr lang="en-GB" sz="1800" noProof="0" dirty="0"/>
              <a:t>. Stet </a:t>
            </a:r>
            <a:r>
              <a:rPr lang="en-GB" sz="1800" noProof="0" dirty="0" err="1"/>
              <a:t>clita</a:t>
            </a:r>
            <a:r>
              <a:rPr lang="en-GB" sz="1800" noProof="0" dirty="0"/>
              <a:t> </a:t>
            </a:r>
            <a:r>
              <a:rPr lang="en-GB" sz="1800" noProof="0" dirty="0" err="1"/>
              <a:t>kasd</a:t>
            </a:r>
            <a:r>
              <a:rPr lang="en-GB" sz="1800" noProof="0" dirty="0"/>
              <a:t> </a:t>
            </a:r>
            <a:r>
              <a:rPr lang="en-GB" sz="1800" noProof="0" dirty="0" err="1"/>
              <a:t>gubergren</a:t>
            </a:r>
            <a:r>
              <a:rPr lang="en-GB" sz="1800" noProof="0" dirty="0"/>
              <a:t>, </a:t>
            </a:r>
            <a:br>
              <a:rPr lang="en-GB" sz="1800" noProof="0" dirty="0"/>
            </a:br>
            <a:r>
              <a:rPr lang="en-GB" sz="1800" noProof="0" dirty="0"/>
              <a:t>no sea </a:t>
            </a:r>
            <a:r>
              <a:rPr lang="en-GB" sz="1800" noProof="0" dirty="0" err="1"/>
              <a:t>takimata</a:t>
            </a:r>
            <a:r>
              <a:rPr lang="en-GB" sz="1800" noProof="0" dirty="0"/>
              <a:t> </a:t>
            </a:r>
            <a:r>
              <a:rPr lang="en-GB" sz="1800" noProof="0" dirty="0" err="1"/>
              <a:t>sanctus</a:t>
            </a:r>
            <a:r>
              <a:rPr lang="en-GB" sz="1800" noProof="0" dirty="0"/>
              <a:t> .</a:t>
            </a:r>
          </a:p>
          <a:p>
            <a:endParaRPr lang="en-GB" noProof="0" dirty="0"/>
          </a:p>
        </p:txBody>
      </p:sp>
      <p:pic>
        <p:nvPicPr>
          <p:cNvPr id="6" name="Inhaltsplatzhalter 5">
            <a:extLst>
              <a:ext uri="{FF2B5EF4-FFF2-40B4-BE49-F238E27FC236}">
                <a16:creationId xmlns:a16="http://schemas.microsoft.com/office/drawing/2014/main" id="{CFB4339D-73EB-DABB-6A4B-331A1A8DA37B}"/>
              </a:ext>
            </a:extLst>
          </p:cNvPr>
          <p:cNvPicPr>
            <a:picLocks noGrp="1" noChangeAspect="1"/>
          </p:cNvPicPr>
          <p:nvPr>
            <p:ph sz="quarter" idx="11"/>
          </p:nvPr>
        </p:nvPicPr>
        <p:blipFill>
          <a:blip r:embed="rId2"/>
          <a:srcRect l="14582" t="-75" r="37367" b="-75"/>
          <a:stretch/>
        </p:blipFill>
        <p:spPr>
          <a:xfrm>
            <a:off x="5878800" y="1285200"/>
            <a:ext cx="2664000" cy="3701616"/>
          </a:xfrm>
          <a:prstGeom prst="rect">
            <a:avLst/>
          </a:prstGeom>
        </p:spPr>
      </p:pic>
      <p:pic>
        <p:nvPicPr>
          <p:cNvPr id="7" name="Grafik 6">
            <a:extLst>
              <a:ext uri="{FF2B5EF4-FFF2-40B4-BE49-F238E27FC236}">
                <a16:creationId xmlns:a16="http://schemas.microsoft.com/office/drawing/2014/main" id="{312CD160-3C22-F4F6-6651-94E9E41BFA1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724113" y="4064995"/>
            <a:ext cx="1536164" cy="1536164"/>
          </a:xfrm>
          <a:prstGeom prst="rect">
            <a:avLst/>
          </a:prstGeom>
        </p:spPr>
      </p:pic>
      <p:sp>
        <p:nvSpPr>
          <p:cNvPr id="8" name="Rechteck 7">
            <a:extLst>
              <a:ext uri="{FF2B5EF4-FFF2-40B4-BE49-F238E27FC236}">
                <a16:creationId xmlns:a16="http://schemas.microsoft.com/office/drawing/2014/main" id="{E0EBBC86-FD31-47DA-7C09-B74A5ABC3509}"/>
              </a:ext>
            </a:extLst>
          </p:cNvPr>
          <p:cNvSpPr/>
          <p:nvPr/>
        </p:nvSpPr>
        <p:spPr>
          <a:xfrm>
            <a:off x="5968196" y="5369361"/>
            <a:ext cx="2647520" cy="534744"/>
          </a:xfrm>
          <a:prstGeom prst="rect">
            <a:avLst/>
          </a:prstGeom>
          <a:solidFill>
            <a:schemeClr val="bg1"/>
          </a:solidFill>
          <a:ln w="19050" cmpd="sng">
            <a:solidFill>
              <a:schemeClr val="accent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noProof="0" dirty="0">
                <a:solidFill>
                  <a:schemeClr val="tx2"/>
                </a:solidFill>
              </a:rPr>
              <a:t>XXX baptisms 2025</a:t>
            </a:r>
          </a:p>
        </p:txBody>
      </p:sp>
    </p:spTree>
    <p:extLst>
      <p:ext uri="{BB962C8B-B14F-4D97-AF65-F5344CB8AC3E}">
        <p14:creationId xmlns:p14="http://schemas.microsoft.com/office/powerpoint/2010/main" val="11695795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752068"/>
      </p:ext>
    </p:extLst>
  </p:cSld>
  <p:clrMapOvr>
    <a:masterClrMapping/>
  </p:clrMapOvr>
</p:sld>
</file>

<file path=ppt/theme/theme1.xml><?xml version="1.0" encoding="utf-8"?>
<a:theme xmlns:a="http://schemas.openxmlformats.org/drawingml/2006/main" name="NAC Titel+Blank Master 4:3">
  <a:themeElements>
    <a:clrScheme name="NAKI">
      <a:dk1>
        <a:srgbClr val="000000"/>
      </a:dk1>
      <a:lt1>
        <a:srgbClr val="FFFFFF"/>
      </a:lt1>
      <a:dk2>
        <a:srgbClr val="323232"/>
      </a:dk2>
      <a:lt2>
        <a:srgbClr val="FFFFFF"/>
      </a:lt2>
      <a:accent1>
        <a:srgbClr val="2786CF"/>
      </a:accent1>
      <a:accent2>
        <a:srgbClr val="529DD9"/>
      </a:accent2>
      <a:accent3>
        <a:srgbClr val="7DB6E2"/>
      </a:accent3>
      <a:accent4>
        <a:srgbClr val="A8CEEB"/>
      </a:accent4>
      <a:accent5>
        <a:srgbClr val="EF8300"/>
      </a:accent5>
      <a:accent6>
        <a:srgbClr val="F7B671"/>
      </a:accent6>
      <a:hlink>
        <a:srgbClr val="2786CF"/>
      </a:hlink>
      <a:folHlink>
        <a:srgbClr val="EF8300"/>
      </a:folHlink>
    </a:clrScheme>
    <a:fontScheme name="NAKI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NAC Content Master 4:3">
  <a:themeElements>
    <a:clrScheme name="NAKI">
      <a:dk1>
        <a:srgbClr val="000000"/>
      </a:dk1>
      <a:lt1>
        <a:srgbClr val="FFFFFF"/>
      </a:lt1>
      <a:dk2>
        <a:srgbClr val="323232"/>
      </a:dk2>
      <a:lt2>
        <a:srgbClr val="FFFFFF"/>
      </a:lt2>
      <a:accent1>
        <a:srgbClr val="2786CF"/>
      </a:accent1>
      <a:accent2>
        <a:srgbClr val="529DD9"/>
      </a:accent2>
      <a:accent3>
        <a:srgbClr val="7DB6E2"/>
      </a:accent3>
      <a:accent4>
        <a:srgbClr val="A8CEEB"/>
      </a:accent4>
      <a:accent5>
        <a:srgbClr val="EF8300"/>
      </a:accent5>
      <a:accent6>
        <a:srgbClr val="F7B671"/>
      </a:accent6>
      <a:hlink>
        <a:srgbClr val="2786CF"/>
      </a:hlink>
      <a:folHlink>
        <a:srgbClr val="EF8300"/>
      </a:folHlink>
    </a:clrScheme>
    <a:fontScheme name="NAKI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155</Words>
  <Application>Microsoft Macintosh PowerPoint</Application>
  <PresentationFormat>Bildschirmpräsentation (4:3)</PresentationFormat>
  <Paragraphs>17</Paragraphs>
  <Slides>4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2</vt:i4>
      </vt:variant>
      <vt:variant>
        <vt:lpstr>Folientitel</vt:lpstr>
      </vt:variant>
      <vt:variant>
        <vt:i4>4</vt:i4>
      </vt:variant>
    </vt:vector>
  </HeadingPairs>
  <TitlesOfParts>
    <vt:vector size="9" baseType="lpstr">
      <vt:lpstr>Aptos</vt:lpstr>
      <vt:lpstr>Arial</vt:lpstr>
      <vt:lpstr>Wingdings</vt:lpstr>
      <vt:lpstr>NAC Titel+Blank Master 4:3</vt:lpstr>
      <vt:lpstr>NAC Content Master 4:3</vt:lpstr>
      <vt:lpstr>PowerPoint Slide Master and Style Guide</vt:lpstr>
      <vt:lpstr>Design elements</vt:lpstr>
      <vt:lpstr>Sample page 4:3</vt:lpstr>
      <vt:lpstr>PowerPoint-Präsentation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Siegfried Jeannette</dc:creator>
  <cp:lastModifiedBy>Jennifer Lennermann</cp:lastModifiedBy>
  <cp:revision>29</cp:revision>
  <dcterms:created xsi:type="dcterms:W3CDTF">2025-07-04T07:25:27Z</dcterms:created>
  <dcterms:modified xsi:type="dcterms:W3CDTF">2025-09-10T13:20:59Z</dcterms:modified>
</cp:coreProperties>
</file>