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57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2_insert_text" id="{F26D65FD-8EE9-B84D-B769-ABA0BCEF1D9F}">
          <p14:sldIdLst>
            <p14:sldId id="257"/>
          </p14:sldIdLst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8414D12-CB18-8919-B4D2-38E10FCACF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Title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BDA4C8E-38F4-4F62-EE17-AE9A004FAF2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63496390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</Words>
  <Application>Microsoft Office PowerPoint</Application>
  <PresentationFormat>Benutzerdefiniert</PresentationFormat>
  <Paragraphs>1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Title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21</cp:revision>
  <dcterms:created xsi:type="dcterms:W3CDTF">2025-07-29T10:25:25Z</dcterms:created>
  <dcterms:modified xsi:type="dcterms:W3CDTF">2025-10-31T10:31:10Z</dcterms:modified>
  <cp:category/>
</cp:coreProperties>
</file>