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8" r:id="rId2"/>
    <p:sldMasterId id="2147483756" r:id="rId3"/>
    <p:sldMasterId id="2147483760" r:id="rId4"/>
    <p:sldMasterId id="2147483762" r:id="rId5"/>
    <p:sldMasterId id="2147483764" r:id="rId6"/>
    <p:sldMasterId id="2147483766" r:id="rId7"/>
    <p:sldMasterId id="2147483768" r:id="rId8"/>
    <p:sldMasterId id="2147483770" r:id="rId9"/>
  </p:sldMasterIdLst>
  <p:notesMasterIdLst>
    <p:notesMasterId r:id="rId11"/>
  </p:notesMasterIdLst>
  <p:sldIdLst>
    <p:sldId id="262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_insert_text" id="{F26D65FD-8EE9-B84D-B769-ABA0BCEF1D9F}">
          <p14:sldIdLst/>
        </p14:section>
        <p14:section name="03_insert_person" id="{6757A9E1-7306-654B-AEA7-B846E52AB6DD}">
          <p14:sldIdLst/>
        </p14:section>
        <p14:section name="04_insert_hymn" id="{D1E6160A-E8A0-C94A-9F26-8118BF92AA37}">
          <p14:sldIdLst/>
        </p14:section>
        <p14:section name="05_insert_hymn_2x" id="{D6F0095E-2D55-1646-A21D-BF9332F17490}">
          <p14:sldIdLst/>
        </p14:section>
        <p14:section name="06_insert_hymnal_4x" id="{25CE4D14-9DE3-BC49-9CE1-45C09540437F}">
          <p14:sldIdLst/>
        </p14:section>
        <p14:section name="07_insert_hymnal_6x" id="{3AF2B3AB-25D6-C145-83CA-DEF6ACA10349}">
          <p14:sldIdLst>
            <p14:sldId id="262"/>
          </p14:sldIdLst>
        </p14:section>
        <p14:section name="08_insert_text_long 2x" id="{373BA6A5-F84F-3649-A37C-ACAFBD3674FC}">
          <p14:sldIdLst/>
        </p14:section>
        <p14:section name="09_insert_text_long 3x" id="{BDC5588D-32B8-AA4D-A256-46F618CEA70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gant, Kevin" initials="SK" lastIdx="1" clrIdx="0">
    <p:extLst>
      <p:ext uri="{19B8F6BF-5375-455C-9EA6-DF929625EA0E}">
        <p15:presenceInfo xmlns:p15="http://schemas.microsoft.com/office/powerpoint/2012/main" userId="S::cfksargant@constantin.film::07563e4a-713f-4623-bf78-e44484de1e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278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57" autoAdjust="0"/>
    <p:restoredTop sz="94668"/>
  </p:normalViewPr>
  <p:slideViewPr>
    <p:cSldViewPr snapToGrid="0">
      <p:cViewPr varScale="1">
        <p:scale>
          <a:sx n="76" d="100"/>
          <a:sy n="76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3D5-D771-1843-94C2-BDDA37CAB33E}" type="datetimeFigureOut">
              <a:rPr lang="de-DE" smtClean="0"/>
              <a:t>31.10.2025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57BF-B5DC-8549-9D1A-F9A44BB09A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1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3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62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9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12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58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87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2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25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46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 insert for fre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F2F4B9-9726-DD6C-1F82-0EFE9D1AD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98756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1C6AC19-9D69-6361-C8AF-52F9127C6F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100980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/ Description</a:t>
            </a:r>
          </a:p>
        </p:txBody>
      </p:sp>
    </p:spTree>
    <p:extLst>
      <p:ext uri="{BB962C8B-B14F-4D97-AF65-F5344CB8AC3E}">
        <p14:creationId xmlns:p14="http://schemas.microsoft.com/office/powerpoint/2010/main" val="13214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C438B598-528C-79EA-3699-E47D1D7C1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Jean-Luc Schneider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51C40723-9DCD-5E1D-CC0D-BB8CEDB89B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Chief </a:t>
            </a:r>
            <a:r>
              <a:rPr lang="de-DE" dirty="0" err="1"/>
              <a:t>Apostle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11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one hy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E5FCA5D0-DA18-1A76-9F4D-D15C4B1D1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3BC5E20-9312-E5C3-9D1A-0E9CC3CB0C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two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F38E240B-0AD6-8228-FA75-CCD3F57D7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765847A-03C7-2B17-4483-C78A069BF0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C53E9913-1EF1-B280-C808-FB09F4F1AD1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B89DD5B4-732E-B8B3-1CA0-7A0DC0F0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52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four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D046F4AB-AFF7-ECB9-5DB7-E8A8BADC3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7ABFC682-F7BA-1E0E-2974-8E1AE0E7DA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AF26BC-63C1-79B6-2824-5C1A70DBA47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D5989705-0CA8-DC30-1A6B-A5E220479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64ED9E5D-2347-74D1-5732-21136D20DEE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BCE09165-6FBC-A3FD-45DA-1A55F19C4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FA7B080A-E638-C9AC-C2EF-D10FF7B2E561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AF912623-EC1D-C5CA-E4AB-926670BE7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y </a:t>
            </a:r>
            <a:r>
              <a:rPr lang="de-DE" dirty="0" err="1"/>
              <a:t>eterna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34855FE-5846-4491-968A-77EE20F098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975" y="2392363"/>
            <a:ext cx="5835650" cy="30353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6336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six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15619E01-558C-4779-A3E3-AEB829734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6FA80B23-A1F6-B972-EC92-E00325B6A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340B74-3D37-329C-1486-613D06CA9518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66C04C9D-4F4C-818D-D5A9-6A9E57B2F7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32D14C7E-9F77-01DD-248D-D7734B30392B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PT	---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77203594-DDFB-12A8-346F-A19090AAAD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AED15EA6-F855-48BD-C4E5-124E640A854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RU	---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C59BB6C1-6B5E-3392-E071-BA7D87572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AA225198-4949-6453-5DB2-2F3395337700}"/>
              </a:ext>
            </a:extLst>
          </p:cNvPr>
          <p:cNvSpPr txBox="1">
            <a:spLocks/>
          </p:cNvSpPr>
          <p:nvPr userDrawn="1"/>
        </p:nvSpPr>
        <p:spPr>
          <a:xfrm>
            <a:off x="19296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7BC16A9F-4A64-04E3-F968-0D2CA9CDD7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1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12" name="Titel 14">
            <a:extLst>
              <a:ext uri="{FF2B5EF4-FFF2-40B4-BE49-F238E27FC236}">
                <a16:creationId xmlns:a16="http://schemas.microsoft.com/office/drawing/2014/main" id="{4F633FA0-1DA4-F45F-50CE-A02D00E30BD5}"/>
              </a:ext>
            </a:extLst>
          </p:cNvPr>
          <p:cNvSpPr txBox="1">
            <a:spLocks/>
          </p:cNvSpPr>
          <p:nvPr userDrawn="1"/>
        </p:nvSpPr>
        <p:spPr>
          <a:xfrm>
            <a:off x="125100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ES 168</a:t>
            </a:r>
          </a:p>
        </p:txBody>
      </p:sp>
      <p:sp>
        <p:nvSpPr>
          <p:cNvPr id="13" name="Textplatzhalter 16">
            <a:extLst>
              <a:ext uri="{FF2B5EF4-FFF2-40B4-BE49-F238E27FC236}">
                <a16:creationId xmlns:a16="http://schemas.microsoft.com/office/drawing/2014/main" id="{2469EC1D-A85D-2C88-2284-67803ACD5C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937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</a:t>
            </a:r>
            <a:r>
              <a:rPr lang="de-DE" dirty="0" err="1"/>
              <a:t>y</a:t>
            </a:r>
            <a:r>
              <a:rPr lang="de-DE" dirty="0"/>
              <a:t> </a:t>
            </a:r>
            <a:r>
              <a:rPr lang="de-DE" dirty="0" err="1"/>
              <a:t>eterna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904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4B5E7C53-182B-6227-C726-B2C9103953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D1DF00E7-C10A-1208-CCBB-66FBB071DF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780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89360E99-AF17-3BF5-A9E5-9E3071DEF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B998E7A0-AF62-15C8-845E-DF4F55313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  <p:sp>
        <p:nvSpPr>
          <p:cNvPr id="4" name="Textplatzhalter 16">
            <a:extLst>
              <a:ext uri="{FF2B5EF4-FFF2-40B4-BE49-F238E27FC236}">
                <a16:creationId xmlns:a16="http://schemas.microsoft.com/office/drawing/2014/main" id="{3EFF3587-FE44-1F2E-440F-D4165FEC5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9600" y="954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</a:t>
            </a:r>
          </a:p>
        </p:txBody>
      </p:sp>
    </p:spTree>
    <p:extLst>
      <p:ext uri="{BB962C8B-B14F-4D97-AF65-F5344CB8AC3E}">
        <p14:creationId xmlns:p14="http://schemas.microsoft.com/office/powerpoint/2010/main" val="309854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Schwarz, Dunkelheit enthält.&#10;&#10;KI-generierte Inhalte können fehlerhaft sein.">
            <a:extLst>
              <a:ext uri="{FF2B5EF4-FFF2-40B4-BE49-F238E27FC236}">
                <a16:creationId xmlns:a16="http://schemas.microsoft.com/office/drawing/2014/main" id="{934C0AAE-B122-A0FD-5E19-C43AA9BD2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428F06C6-96B9-CB36-2E6B-68822267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33BE3800-3A68-3F3A-7E5E-1207AC6E2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8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80A9C2D4-B5B3-F3CD-8E25-B5F567F96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4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1891F3A4-C04D-A66D-B6B5-1B5E3D3C82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0E882C50-ADD3-A321-818E-D5F9F7BA8A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DC12658C-9931-083D-3A60-C634B84A1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CB427EF2-65F0-B1BB-7A57-EC112AAACC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9342A771-113D-CD86-12D1-46F91AD49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A738C90-93E7-B34A-FBF8-76400A102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CC50DFD2-CA37-D1DE-377E-BB308DCB59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BA13490F-331B-3FD5-EC00-A3A2FDB01AF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3D446960-90DA-F788-EC78-34C6BBFCCD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A8C15596-0A87-2021-CDAE-04E2F24047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700D9E91-74DC-5A24-89B3-DF97761AEA2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5556C09-E458-5D63-A661-2F7EF797AA9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Misericordia </a:t>
            </a:r>
            <a:r>
              <a:rPr lang="de-DE" dirty="0" err="1"/>
              <a:t>dulce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64151284"/>
      </p:ext>
    </p:extLst>
  </p:cSld>
  <p:clrMapOvr>
    <a:masterClrMapping/>
  </p:clrMapOvr>
</p:sld>
</file>

<file path=ppt/theme/theme1.xml><?xml version="1.0" encoding="utf-8"?>
<a:theme xmlns:a="http://schemas.openxmlformats.org/drawingml/2006/main" name="01_ident_overlay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02_insert_tex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03_insert_perso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04_insert_hym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05_insert_hymn_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06_insert_hymnal_4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07_insert_hymnal_6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08_insert_text_long 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09_insert_text_long 3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</Words>
  <Application>Microsoft Office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Aptos</vt:lpstr>
      <vt:lpstr>Arial</vt:lpstr>
      <vt:lpstr>01_ident_overlay</vt:lpstr>
      <vt:lpstr>02_insert_text</vt:lpstr>
      <vt:lpstr>03_insert_person</vt:lpstr>
      <vt:lpstr>04_insert_hymn</vt:lpstr>
      <vt:lpstr>05_insert_hymn_2x</vt:lpstr>
      <vt:lpstr>06_insert_hymnal_4x</vt:lpstr>
      <vt:lpstr>07_insert_hymnal_6x</vt:lpstr>
      <vt:lpstr>08_insert_text_long 2x</vt:lpstr>
      <vt:lpstr>09_insert_text_long 3x</vt:lpstr>
      <vt:lpstr>PowerPoint-Präsentation</vt:lpstr>
    </vt:vector>
  </TitlesOfParts>
  <Manager>Jennifer Lennermann; Kevin Sargant</Manager>
  <Company>Verlag Friedrich Bischoff GmbH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 On-Air Design Template</dc:title>
  <dc:subject/>
  <dc:creator>Kevin Sargant; Verlag Friedrich Bischoff GmbH</dc:creator>
  <cp:keywords/>
  <dc:description/>
  <cp:lastModifiedBy>Roland Schmidt</cp:lastModifiedBy>
  <cp:revision>26</cp:revision>
  <dcterms:created xsi:type="dcterms:W3CDTF">2025-07-29T10:25:25Z</dcterms:created>
  <dcterms:modified xsi:type="dcterms:W3CDTF">2025-10-31T10:34:12Z</dcterms:modified>
  <cp:category/>
</cp:coreProperties>
</file>