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1"/>
  </p:notesMasterIdLst>
  <p:sldIdLst>
    <p:sldId id="258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_insert_text" id="{F26D65FD-8EE9-B84D-B769-ABA0BCEF1D9F}">
          <p14:sldIdLst/>
        </p14:section>
        <p14:section name="03_insert_person" id="{6757A9E1-7306-654B-AEA7-B846E52AB6DD}">
          <p14:sldIdLst>
            <p14:sldId id="258"/>
          </p14:sldIdLst>
        </p14:section>
        <p14:section name="04_insert_hymn" id="{D1E6160A-E8A0-C94A-9F26-8118BF92AA37}">
          <p14:sldIdLst/>
        </p14:section>
        <p14:section name="05_insert_hymn_2x" id="{D6F0095E-2D55-1646-A21D-BF9332F17490}">
          <p14:sldIdLst/>
        </p14:section>
        <p14:section name="06_insert_hymnal_4x" id="{25CE4D14-9DE3-BC49-9CE1-45C09540437F}">
          <p14:sldIdLst/>
        </p14:section>
        <p14:section name="07_insert_hymnal_6x" id="{3AF2B3AB-25D6-C145-83CA-DEF6ACA10349}">
          <p14:sldIdLst/>
        </p14:section>
        <p14:section name="08_insert_text_long 2x" id="{373BA6A5-F84F-3649-A37C-ACAFBD3674FC}">
          <p14:sldIdLst/>
        </p14:section>
        <p14:section name="09_insert_text_long 3x" id="{BDC5588D-32B8-AA4D-A256-46F618CEA70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24CE59-0F8E-8B3B-A90A-7BDE855BC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CAF13F-9809-195A-9803-3C2555472E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370817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PowerPoint-Präsentation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22</cp:revision>
  <dcterms:created xsi:type="dcterms:W3CDTF">2025-07-29T10:25:25Z</dcterms:created>
  <dcterms:modified xsi:type="dcterms:W3CDTF">2025-10-31T10:31:40Z</dcterms:modified>
  <cp:category/>
</cp:coreProperties>
</file>