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60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>
            <p14:sldId id="260"/>
          </p14:sldIdLst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CC73E3-4B09-B31D-EF65-2F98C118D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E5CE38-445F-7970-F2EA-E7D5900503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9F79E-8CEE-6D05-9828-D40BE054EF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310131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24</cp:revision>
  <dcterms:created xsi:type="dcterms:W3CDTF">2025-07-29T10:25:25Z</dcterms:created>
  <dcterms:modified xsi:type="dcterms:W3CDTF">2025-10-31T10:32:51Z</dcterms:modified>
  <cp:category/>
</cp:coreProperties>
</file>