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64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5DDC3B2B-E6B8-1AB1-8966-46236AF9353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61D8147-B5BB-2BA2-39F7-F33D6A4794E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7021053C-30EE-079A-B285-3B4BCA419C7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7338292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28</cp:revision>
  <dcterms:created xsi:type="dcterms:W3CDTF">2025-07-29T10:25:25Z</dcterms:created>
  <dcterms:modified xsi:type="dcterms:W3CDTF">2025-10-31T10:36:03Z</dcterms:modified>
  <cp:category/>
</cp:coreProperties>
</file>