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59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>
            <p14:sldId id="259"/>
          </p14:sldIdLst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66BFFD-F02E-78F9-7EA2-4A7083B2A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033CCE-F69B-F354-E909-FCDE8919C7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931604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23</cp:revision>
  <dcterms:created xsi:type="dcterms:W3CDTF">2025-07-29T10:25:25Z</dcterms:created>
  <dcterms:modified xsi:type="dcterms:W3CDTF">2025-10-31T10:32:16Z</dcterms:modified>
  <cp:category/>
</cp:coreProperties>
</file>