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58" r:id="rId2"/>
    <p:sldMasterId id="2147483756" r:id="rId3"/>
    <p:sldMasterId id="2147483760" r:id="rId4"/>
    <p:sldMasterId id="2147483762" r:id="rId5"/>
    <p:sldMasterId id="2147483764" r:id="rId6"/>
    <p:sldMasterId id="2147483766" r:id="rId7"/>
    <p:sldMasterId id="2147483768" r:id="rId8"/>
    <p:sldMasterId id="2147483770" r:id="rId9"/>
  </p:sldMasterIdLst>
  <p:notesMasterIdLst>
    <p:notesMasterId r:id="rId19"/>
  </p:notesMasterIdLst>
  <p:sldIdLst>
    <p:sldId id="256" r:id="rId10"/>
    <p:sldId id="257" r:id="rId11"/>
    <p:sldId id="258" r:id="rId12"/>
    <p:sldId id="259" r:id="rId13"/>
    <p:sldId id="260" r:id="rId14"/>
    <p:sldId id="261" r:id="rId15"/>
    <p:sldId id="262" r:id="rId16"/>
    <p:sldId id="263" r:id="rId17"/>
    <p:sldId id="264" r:id="rId18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1_ident_overlay" id="{4C45D446-C6E0-1445-8806-F0968416E0D1}">
          <p14:sldIdLst>
            <p14:sldId id="256"/>
          </p14:sldIdLst>
        </p14:section>
        <p14:section name="02_insert_text" id="{F26D65FD-8EE9-B84D-B769-ABA0BCEF1D9F}">
          <p14:sldIdLst>
            <p14:sldId id="257"/>
          </p14:sldIdLst>
        </p14:section>
        <p14:section name="03_insert_person" id="{6757A9E1-7306-654B-AEA7-B846E52AB6DD}">
          <p14:sldIdLst>
            <p14:sldId id="258"/>
          </p14:sldIdLst>
        </p14:section>
        <p14:section name="04_insert_hymn" id="{D1E6160A-E8A0-C94A-9F26-8118BF92AA37}">
          <p14:sldIdLst>
            <p14:sldId id="259"/>
          </p14:sldIdLst>
        </p14:section>
        <p14:section name="05_insert_hymn_2x" id="{D6F0095E-2D55-1646-A21D-BF9332F17490}">
          <p14:sldIdLst>
            <p14:sldId id="260"/>
          </p14:sldIdLst>
        </p14:section>
        <p14:section name="06_insert_hymnal_4x" id="{25CE4D14-9DE3-BC49-9CE1-45C09540437F}">
          <p14:sldIdLst>
            <p14:sldId id="261"/>
          </p14:sldIdLst>
        </p14:section>
        <p14:section name="07_insert_hymnal_6x" id="{3AF2B3AB-25D6-C145-83CA-DEF6ACA10349}">
          <p14:sldIdLst>
            <p14:sldId id="262"/>
          </p14:sldIdLst>
        </p14:section>
        <p14:section name="08_insert_text_long 2x" id="{373BA6A5-F84F-3649-A37C-ACAFBD3674FC}">
          <p14:sldIdLst>
            <p14:sldId id="263"/>
          </p14:sldIdLst>
        </p14:section>
        <p14:section name="09_insert_text_long 3x" id="{BDC5588D-32B8-AA4D-A256-46F618CEA708}">
          <p14:sldIdLst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gant, Kevin" initials="SK" lastIdx="1" clrIdx="0">
    <p:extLst>
      <p:ext uri="{19B8F6BF-5375-455C-9EA6-DF929625EA0E}">
        <p15:presenceInfo xmlns:p15="http://schemas.microsoft.com/office/powerpoint/2012/main" userId="S::cfksargant@constantin.film::07563e4a-713f-4623-bf78-e44484de1ea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278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157" autoAdjust="0"/>
    <p:restoredTop sz="94668"/>
  </p:normalViewPr>
  <p:slideViewPr>
    <p:cSldViewPr snapToGrid="0">
      <p:cViewPr varScale="1">
        <p:scale>
          <a:sx n="76" d="100"/>
          <a:sy n="76" d="100"/>
        </p:scale>
        <p:origin x="14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A3D5-D771-1843-94C2-BDDA37CAB33E}" type="datetimeFigureOut">
              <a:rPr lang="de-DE" smtClean="0"/>
              <a:t>31.10.2025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457BF-B5DC-8549-9D1A-F9A44BB09A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1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3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062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59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12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658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187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2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25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463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ular insert for fre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3EF2F4B9-9726-DD6C-1F82-0EFE9D1AD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98756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1C6AC19-9D69-6361-C8AF-52F9127C6F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100980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Subtitle</a:t>
            </a:r>
            <a:r>
              <a:rPr lang="de-DE" dirty="0"/>
              <a:t> / Description</a:t>
            </a:r>
          </a:p>
        </p:txBody>
      </p:sp>
    </p:spTree>
    <p:extLst>
      <p:ext uri="{BB962C8B-B14F-4D97-AF65-F5344CB8AC3E}">
        <p14:creationId xmlns:p14="http://schemas.microsoft.com/office/powerpoint/2010/main" val="132142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C438B598-528C-79EA-3699-E47D1D7C1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Jean-Luc Schneider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51C40723-9DCD-5E1D-CC0D-BB8CEDB89B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Chief </a:t>
            </a:r>
            <a:r>
              <a:rPr lang="de-DE" dirty="0" err="1"/>
              <a:t>Apostle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011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one hy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E5FCA5D0-DA18-1A76-9F4D-D15C4B1D1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3BC5E20-9312-E5C3-9D1A-0E9CC3CB0C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two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F38E240B-0AD6-8228-FA75-CCD3F57D7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765847A-03C7-2B17-4483-C78A069BF0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C53E9913-1EF1-B280-C808-FB09F4F1AD1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B89DD5B4-732E-B8B3-1CA0-7A0DC0F04D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2525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four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D046F4AB-AFF7-ECB9-5DB7-E8A8BADC3A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7ABFC682-F7BA-1E0E-2974-8E1AE0E7DA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AF26BC-63C1-79B6-2824-5C1A70DBA47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D5989705-0CA8-DC30-1A6B-A5E220479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64ED9E5D-2347-74D1-5732-21136D20DEE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BCE09165-6FBC-A3FD-45DA-1A55F19C4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FA7B080A-E638-C9AC-C2EF-D10FF7B2E561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AF912623-EC1D-C5CA-E4AB-926670BE70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y </a:t>
            </a:r>
            <a:r>
              <a:rPr lang="de-DE" dirty="0" err="1"/>
              <a:t>eterna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34855FE-5846-4491-968A-77EE20F098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54975" y="2392363"/>
            <a:ext cx="5835650" cy="30353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116336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six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15619E01-558C-4779-A3E3-AEB829734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6FA80B23-A1F6-B972-EC92-E00325B6A2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340B74-3D37-329C-1486-613D06CA9518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66C04C9D-4F4C-818D-D5A9-6A9E57B2F7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32D14C7E-9F77-01DD-248D-D7734B30392B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PT	---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77203594-DDFB-12A8-346F-A19090AAAD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AED15EA6-F855-48BD-C4E5-124E640A854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RU	---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C59BB6C1-6B5E-3392-E071-BA7D875729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10" name="Titel 14">
            <a:extLst>
              <a:ext uri="{FF2B5EF4-FFF2-40B4-BE49-F238E27FC236}">
                <a16:creationId xmlns:a16="http://schemas.microsoft.com/office/drawing/2014/main" id="{AA225198-4949-6453-5DB2-2F3395337700}"/>
              </a:ext>
            </a:extLst>
          </p:cNvPr>
          <p:cNvSpPr txBox="1">
            <a:spLocks/>
          </p:cNvSpPr>
          <p:nvPr userDrawn="1"/>
        </p:nvSpPr>
        <p:spPr>
          <a:xfrm>
            <a:off x="19296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7BC16A9F-4A64-04E3-F968-0D2CA9CDD7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61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12" name="Titel 14">
            <a:extLst>
              <a:ext uri="{FF2B5EF4-FFF2-40B4-BE49-F238E27FC236}">
                <a16:creationId xmlns:a16="http://schemas.microsoft.com/office/drawing/2014/main" id="{4F633FA0-1DA4-F45F-50CE-A02D00E30BD5}"/>
              </a:ext>
            </a:extLst>
          </p:cNvPr>
          <p:cNvSpPr txBox="1">
            <a:spLocks/>
          </p:cNvSpPr>
          <p:nvPr userDrawn="1"/>
        </p:nvSpPr>
        <p:spPr>
          <a:xfrm>
            <a:off x="125100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ES 168</a:t>
            </a:r>
          </a:p>
        </p:txBody>
      </p:sp>
      <p:sp>
        <p:nvSpPr>
          <p:cNvPr id="13" name="Textplatzhalter 16">
            <a:extLst>
              <a:ext uri="{FF2B5EF4-FFF2-40B4-BE49-F238E27FC236}">
                <a16:creationId xmlns:a16="http://schemas.microsoft.com/office/drawing/2014/main" id="{2469EC1D-A85D-2C88-2284-67803ACD5C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937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</a:t>
            </a:r>
            <a:r>
              <a:rPr lang="de-DE" dirty="0" err="1"/>
              <a:t>y</a:t>
            </a:r>
            <a:r>
              <a:rPr lang="de-DE" dirty="0"/>
              <a:t> </a:t>
            </a:r>
            <a:r>
              <a:rPr lang="de-DE" dirty="0" err="1"/>
              <a:t>eterna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904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4B5E7C53-182B-6227-C726-B2C9103953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D1DF00E7-C10A-1208-CCBB-66FBB071DF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780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89360E99-AF17-3BF5-A9E5-9E3071DEF6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B998E7A0-AF62-15C8-845E-DF4F55313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  <p:sp>
        <p:nvSpPr>
          <p:cNvPr id="4" name="Textplatzhalter 16">
            <a:extLst>
              <a:ext uri="{FF2B5EF4-FFF2-40B4-BE49-F238E27FC236}">
                <a16:creationId xmlns:a16="http://schemas.microsoft.com/office/drawing/2014/main" id="{3EFF3587-FE44-1F2E-440F-D4165FEC5F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9600" y="954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</a:t>
            </a:r>
          </a:p>
        </p:txBody>
      </p:sp>
    </p:spTree>
    <p:extLst>
      <p:ext uri="{BB962C8B-B14F-4D97-AF65-F5344CB8AC3E}">
        <p14:creationId xmlns:p14="http://schemas.microsoft.com/office/powerpoint/2010/main" val="309854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Schwarz, Dunkelheit enthält.&#10;&#10;KI-generierte Inhalte können fehlerhaft sein.">
            <a:extLst>
              <a:ext uri="{FF2B5EF4-FFF2-40B4-BE49-F238E27FC236}">
                <a16:creationId xmlns:a16="http://schemas.microsoft.com/office/drawing/2014/main" id="{934C0AAE-B122-A0FD-5E19-C43AA9BD2A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0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 enthält.&#10;&#10;KI-generierte Inhalte können fehlerhaft sein.">
            <a:extLst>
              <a:ext uri="{FF2B5EF4-FFF2-40B4-BE49-F238E27FC236}">
                <a16:creationId xmlns:a16="http://schemas.microsoft.com/office/drawing/2014/main" id="{428F06C6-96B9-CB36-2E6B-6882226726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33BE3800-3A68-3F3A-7E5E-1207AC6E25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8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80A9C2D4-B5B3-F3CD-8E25-B5F567F96E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4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1891F3A4-C04D-A66D-B6B5-1B5E3D3C82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3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0E882C50-ADD3-A321-818E-D5F9F7BA8A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3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DC12658C-9931-083D-3A60-C634B84A1C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5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CB427EF2-65F0-B1BB-7A57-EC112AAACC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5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9342A771-113D-CD86-12D1-46F91AD49F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7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6579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14D12-CB18-8919-B4D2-38E10FCAC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Title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BDA4C8E-38F4-4F62-EE17-AE9A004FAF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3496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24CE59-0F8E-8B3B-A90A-7BDE855BC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9CAF13F-9809-195A-9803-3C2555472E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2370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66BFFD-F02E-78F9-7EA2-4A7083B2A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C033CCE-F69B-F354-E909-FCDE8919C7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9931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CC73E3-4B09-B31D-EF65-2F98C118D8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7E5CE38-445F-7970-F2EA-E7D5900503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EE49F79E-8CEE-6D05-9828-D40BE054EF2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3310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65BD1A-C1AA-A35E-0608-E093E00E5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BA93C8D-D614-5787-2EE8-29278BA0AD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FD98678-58E1-1495-D9E5-DD8952D443C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7BD86018-8D44-4ADB-F185-9BF7EDB040A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1EEBC041-4EC9-D4C6-852B-50A7635678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Misericordia </a:t>
            </a:r>
            <a:r>
              <a:rPr lang="de-DE" dirty="0" err="1"/>
              <a:t>dulce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4074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738C90-93E7-B34A-FBF8-76400A102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C50DFD2-CA37-D1DE-377E-BB308DCB59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A13490F-331B-3FD5-EC00-A3A2FDB01A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D446960-90DA-F788-EC78-34C6BBFCCD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8C15596-0A87-2021-CDAE-04E2F24047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00D9E91-74DC-5A24-89B3-DF97761AEA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5556C09-E458-5D63-A661-2F7EF797AA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Misericordia </a:t>
            </a:r>
            <a:r>
              <a:rPr lang="de-DE" dirty="0" err="1"/>
              <a:t>dulce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41512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D0C49D0-96FB-A490-0811-4C6D0CEEBE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8D17985-FD84-4E51-B345-3F96EA2A6F0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1547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DDC3B2B-E6B8-1AB1-8966-46236AF935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61D8147-B5BB-2BA2-39F7-F33D6A4794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021053C-30EE-079A-B285-3B4BCA419C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7338292"/>
      </p:ext>
    </p:extLst>
  </p:cSld>
  <p:clrMapOvr>
    <a:masterClrMapping/>
  </p:clrMapOvr>
</p:sld>
</file>

<file path=ppt/theme/theme1.xml><?xml version="1.0" encoding="utf-8"?>
<a:theme xmlns:a="http://schemas.openxmlformats.org/drawingml/2006/main" name="01_ident_overlay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02_insert_tex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03_insert_perso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04_insert_hym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05_insert_hymn_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06_insert_hymnal_4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07_insert_hymnal_6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08_insert_text_long 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09_insert_text_long 3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</Words>
  <Application>Microsoft Office PowerPoint</Application>
  <PresentationFormat>Benutzerdefiniert</PresentationFormat>
  <Paragraphs>3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9</vt:i4>
      </vt:variant>
      <vt:variant>
        <vt:lpstr>Folientitel</vt:lpstr>
      </vt:variant>
      <vt:variant>
        <vt:i4>9</vt:i4>
      </vt:variant>
    </vt:vector>
  </HeadingPairs>
  <TitlesOfParts>
    <vt:vector size="20" baseType="lpstr">
      <vt:lpstr>Aptos</vt:lpstr>
      <vt:lpstr>Arial</vt:lpstr>
      <vt:lpstr>01_ident_overlay</vt:lpstr>
      <vt:lpstr>02_insert_text</vt:lpstr>
      <vt:lpstr>03_insert_person</vt:lpstr>
      <vt:lpstr>04_insert_hymn</vt:lpstr>
      <vt:lpstr>05_insert_hymn_2x</vt:lpstr>
      <vt:lpstr>06_insert_hymnal_4x</vt:lpstr>
      <vt:lpstr>07_insert_hymnal_6x</vt:lpstr>
      <vt:lpstr>08_insert_text_long 2x</vt:lpstr>
      <vt:lpstr>09_insert_text_long 3x</vt:lpstr>
      <vt:lpstr>PowerPoint-Präsentation</vt:lpstr>
      <vt:lpstr>Title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>Jennifer Lennermann; Kevin Sargant</Manager>
  <Company>Verlag Friedrich Bischoff GmbH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NACI On-Air Design Template</dc:title>
  <dc:subject/>
  <dc:creator>Kevin Sargant; Verlag Friedrich Bischoff GmbH</dc:creator>
  <cp:keywords/>
  <dc:description/>
  <cp:lastModifiedBy>Roland Schmidt</cp:lastModifiedBy>
  <cp:revision>19</cp:revision>
  <dcterms:created xsi:type="dcterms:W3CDTF">2025-07-29T10:25:25Z</dcterms:created>
  <dcterms:modified xsi:type="dcterms:W3CDTF">2025-10-31T10:26:47Z</dcterms:modified>
  <cp:category/>
</cp:coreProperties>
</file>