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slideLayouts/slideLayout3.xml" ContentType="application/vnd.openxmlformats-officedocument.presentationml.slideLayout+xml"/>
  <Override PartName="/ppt/theme/theme3.xml" ContentType="application/vnd.openxmlformats-officedocument.theme+xml"/>
  <Override PartName="/ppt/slideLayouts/slideLayout4.xml" ContentType="application/vnd.openxmlformats-officedocument.presentationml.slideLayout+xml"/>
  <Override PartName="/ppt/theme/theme4.xml" ContentType="application/vnd.openxmlformats-officedocument.theme+xml"/>
  <Override PartName="/ppt/slideLayouts/slideLayout5.xml" ContentType="application/vnd.openxmlformats-officedocument.presentationml.slideLayout+xml"/>
  <Override PartName="/ppt/theme/theme5.xml" ContentType="application/vnd.openxmlformats-officedocument.theme+xml"/>
  <Override PartName="/ppt/slideLayouts/slideLayout6.xml" ContentType="application/vnd.openxmlformats-officedocument.presentationml.slideLayout+xml"/>
  <Override PartName="/ppt/theme/theme6.xml" ContentType="application/vnd.openxmlformats-officedocument.theme+xml"/>
  <Override PartName="/ppt/slideLayouts/slideLayout7.xml" ContentType="application/vnd.openxmlformats-officedocument.presentationml.slideLayout+xml"/>
  <Override PartName="/ppt/theme/theme7.xml" ContentType="application/vnd.openxmlformats-officedocument.theme+xml"/>
  <Override PartName="/ppt/slideLayouts/slideLayout8.xml" ContentType="application/vnd.openxmlformats-officedocument.presentationml.slideLayout+xml"/>
  <Override PartName="/ppt/theme/theme8.xml" ContentType="application/vnd.openxmlformats-officedocument.theme+xml"/>
  <Override PartName="/ppt/slideLayouts/slideLayout9.xml" ContentType="application/vnd.openxmlformats-officedocument.presentationml.slideLayout+xml"/>
  <Override PartName="/ppt/theme/theme9.xml" ContentType="application/vnd.openxmlformats-officedocument.theme+xml"/>
  <Override PartName="/ppt/theme/theme10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4" r:id="rId1"/>
    <p:sldMasterId id="2147483758" r:id="rId2"/>
    <p:sldMasterId id="2147483756" r:id="rId3"/>
    <p:sldMasterId id="2147483760" r:id="rId4"/>
    <p:sldMasterId id="2147483762" r:id="rId5"/>
    <p:sldMasterId id="2147483764" r:id="rId6"/>
    <p:sldMasterId id="2147483766" r:id="rId7"/>
    <p:sldMasterId id="2147483768" r:id="rId8"/>
    <p:sldMasterId id="2147483770" r:id="rId9"/>
  </p:sldMasterIdLst>
  <p:notesMasterIdLst>
    <p:notesMasterId r:id="rId11"/>
  </p:notesMasterIdLst>
  <p:sldIdLst>
    <p:sldId id="256" r:id="rId10"/>
  </p:sldIdLst>
  <p:sldSz cx="24382413" cy="13716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01_ident_overlay" id="{4C45D446-C6E0-1445-8806-F0968416E0D1}">
          <p14:sldIdLst>
            <p14:sldId id="256"/>
          </p14:sldIdLst>
        </p14:section>
        <p14:section name="02_insert_text" id="{F26D65FD-8EE9-B84D-B769-ABA0BCEF1D9F}">
          <p14:sldIdLst/>
        </p14:section>
        <p14:section name="03_insert_person" id="{6757A9E1-7306-654B-AEA7-B846E52AB6DD}">
          <p14:sldIdLst/>
        </p14:section>
        <p14:section name="04_insert_hymn" id="{D1E6160A-E8A0-C94A-9F26-8118BF92AA37}">
          <p14:sldIdLst/>
        </p14:section>
        <p14:section name="05_insert_hymn_2x" id="{D6F0095E-2D55-1646-A21D-BF9332F17490}">
          <p14:sldIdLst/>
        </p14:section>
        <p14:section name="06_insert_hymnal_4x" id="{25CE4D14-9DE3-BC49-9CE1-45C09540437F}">
          <p14:sldIdLst/>
        </p14:section>
        <p14:section name="07_insert_hymnal_6x" id="{3AF2B3AB-25D6-C145-83CA-DEF6ACA10349}">
          <p14:sldIdLst/>
        </p14:section>
        <p14:section name="08_insert_text_long 2x" id="{373BA6A5-F84F-3649-A37C-ACAFBD3674FC}">
          <p14:sldIdLst/>
        </p14:section>
        <p14:section name="09_insert_text_long 3x" id="{BDC5588D-32B8-AA4D-A256-46F618CEA708}">
          <p14:sldIdLst/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argant, Kevin" initials="SK" lastIdx="1" clrIdx="0">
    <p:extLst>
      <p:ext uri="{19B8F6BF-5375-455C-9EA6-DF929625EA0E}">
        <p15:presenceInfo xmlns:p15="http://schemas.microsoft.com/office/powerpoint/2012/main" userId="S::cfksargant@constantin.film::07563e4a-713f-4623-bf78-e44484de1ea0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FF00"/>
    <a:srgbClr val="FFFF00"/>
    <a:srgbClr val="2786C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5157" autoAdjust="0"/>
    <p:restoredTop sz="94668"/>
  </p:normalViewPr>
  <p:slideViewPr>
    <p:cSldViewPr snapToGrid="0">
      <p:cViewPr varScale="1">
        <p:scale>
          <a:sx n="76" d="100"/>
          <a:sy n="76" d="100"/>
        </p:scale>
        <p:origin x="1458" y="1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7" Type="http://schemas.openxmlformats.org/officeDocument/2006/relationships/slideMaster" Target="slideMasters/slideMaster7.xml"/><Relationship Id="rId12" Type="http://schemas.openxmlformats.org/officeDocument/2006/relationships/commentAuthors" Target="commentAuthors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notesMaster" Target="notesMasters/notesMaster1.xml"/><Relationship Id="rId5" Type="http://schemas.openxmlformats.org/officeDocument/2006/relationships/slideMaster" Target="slideMasters/slideMaster5.xml"/><Relationship Id="rId15" Type="http://schemas.openxmlformats.org/officeDocument/2006/relationships/theme" Target="theme/theme1.xml"/><Relationship Id="rId10" Type="http://schemas.openxmlformats.org/officeDocument/2006/relationships/slide" Target="slides/slide1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0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291A3D5-D771-1843-94C2-BDDA37CAB33E}" type="datetimeFigureOut">
              <a:rPr lang="de-DE" smtClean="0"/>
              <a:t>31.10.2025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86457BF-B5DC-8549-9D1A-F9A44BB09A45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891296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19062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533" algn="l" defTabSz="1219062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062" algn="l" defTabSz="1219062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595" algn="l" defTabSz="1219062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8125" algn="l" defTabSz="1219062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7658" algn="l" defTabSz="1219062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187" algn="l" defTabSz="1219062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6720" algn="l" defTabSz="1219062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253" algn="l" defTabSz="1219062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134633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gular insert for fre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el 14">
            <a:extLst>
              <a:ext uri="{FF2B5EF4-FFF2-40B4-BE49-F238E27FC236}">
                <a16:creationId xmlns:a16="http://schemas.microsoft.com/office/drawing/2014/main" id="{3EF2F4B9-9726-DD6C-1F82-0EFE9D1ADB7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929600" y="10717200"/>
            <a:ext cx="19875600" cy="1080000"/>
          </a:xfrm>
          <a:prstGeom prst="rect">
            <a:avLst/>
          </a:prstGeom>
        </p:spPr>
        <p:txBody>
          <a:bodyPr wrap="none" lIns="0" tIns="0" rIns="0" bIns="0" anchor="ctr" anchorCtr="0">
            <a:normAutofit/>
          </a:bodyPr>
          <a:lstStyle>
            <a:lvl1pPr>
              <a:lnSpc>
                <a:spcPct val="100000"/>
              </a:lnSpc>
              <a:defRPr sz="7000" b="1">
                <a:ln>
                  <a:noFill/>
                </a:ln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de-DE" dirty="0"/>
              <a:t>Title</a:t>
            </a:r>
          </a:p>
        </p:txBody>
      </p:sp>
      <p:sp>
        <p:nvSpPr>
          <p:cNvPr id="17" name="Textplatzhalter 16">
            <a:extLst>
              <a:ext uri="{FF2B5EF4-FFF2-40B4-BE49-F238E27FC236}">
                <a16:creationId xmlns:a16="http://schemas.microsoft.com/office/drawing/2014/main" id="{41C6AC19-9D69-6361-C8AF-52F9127C6FB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929600" y="11887200"/>
            <a:ext cx="10098000" cy="1080000"/>
          </a:xfrm>
          <a:prstGeom prst="rect">
            <a:avLst/>
          </a:prstGeom>
        </p:spPr>
        <p:txBody>
          <a:bodyPr wrap="none" lIns="0" tIns="0" rIns="0" bIns="0" anchor="ctr">
            <a:normAutofit/>
          </a:bodyPr>
          <a:lstStyle>
            <a:lvl1pPr marL="0" indent="0" algn="l">
              <a:lnSpc>
                <a:spcPct val="100000"/>
              </a:lnSpc>
              <a:buNone/>
              <a:defRPr sz="5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914274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828550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2742823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3657097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de-DE" dirty="0" err="1"/>
              <a:t>Subtitle</a:t>
            </a:r>
            <a:r>
              <a:rPr lang="de-DE" dirty="0"/>
              <a:t> / Description</a:t>
            </a:r>
          </a:p>
        </p:txBody>
      </p:sp>
    </p:spTree>
    <p:extLst>
      <p:ext uri="{BB962C8B-B14F-4D97-AF65-F5344CB8AC3E}">
        <p14:creationId xmlns:p14="http://schemas.microsoft.com/office/powerpoint/2010/main" val="13214221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sert for peop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4">
            <a:extLst>
              <a:ext uri="{FF2B5EF4-FFF2-40B4-BE49-F238E27FC236}">
                <a16:creationId xmlns:a16="http://schemas.microsoft.com/office/drawing/2014/main" id="{C438B598-528C-79EA-3699-E47D1D7C139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929600" y="10717200"/>
            <a:ext cx="10072800" cy="1080000"/>
          </a:xfrm>
          <a:prstGeom prst="rect">
            <a:avLst/>
          </a:prstGeom>
        </p:spPr>
        <p:txBody>
          <a:bodyPr wrap="none" lIns="0" tIns="0" rIns="0" bIns="0" anchor="ctr" anchorCtr="0">
            <a:normAutofit/>
          </a:bodyPr>
          <a:lstStyle>
            <a:lvl1pPr>
              <a:lnSpc>
                <a:spcPct val="100000"/>
              </a:lnSpc>
              <a:defRPr sz="7000" b="1">
                <a:ln>
                  <a:noFill/>
                </a:ln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de-DE" dirty="0"/>
              <a:t>Jean-Luc Schneider</a:t>
            </a:r>
          </a:p>
        </p:txBody>
      </p:sp>
      <p:sp>
        <p:nvSpPr>
          <p:cNvPr id="3" name="Textplatzhalter 16">
            <a:extLst>
              <a:ext uri="{FF2B5EF4-FFF2-40B4-BE49-F238E27FC236}">
                <a16:creationId xmlns:a16="http://schemas.microsoft.com/office/drawing/2014/main" id="{51C40723-9DCD-5E1D-CC0D-BB8CEDB89BE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929600" y="11887200"/>
            <a:ext cx="7430400" cy="1080000"/>
          </a:xfrm>
          <a:prstGeom prst="rect">
            <a:avLst/>
          </a:prstGeom>
        </p:spPr>
        <p:txBody>
          <a:bodyPr wrap="none" lIns="0" tIns="0" rIns="0" bIns="0" anchor="ctr">
            <a:normAutofit/>
          </a:bodyPr>
          <a:lstStyle>
            <a:lvl1pPr marL="0" indent="0" algn="l">
              <a:lnSpc>
                <a:spcPct val="100000"/>
              </a:lnSpc>
              <a:buNone/>
              <a:defRPr sz="5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914274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828550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2742823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3657097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de-DE" dirty="0"/>
              <a:t>Chief </a:t>
            </a:r>
            <a:r>
              <a:rPr lang="de-DE" dirty="0" err="1"/>
              <a:t>Apostle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8001103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sert for one hy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4">
            <a:extLst>
              <a:ext uri="{FF2B5EF4-FFF2-40B4-BE49-F238E27FC236}">
                <a16:creationId xmlns:a16="http://schemas.microsoft.com/office/drawing/2014/main" id="{E5FCA5D0-DA18-1A76-9F4D-D15C4B1D1B1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929600" y="10717200"/>
            <a:ext cx="10072800" cy="1080000"/>
          </a:xfrm>
          <a:prstGeom prst="rect">
            <a:avLst/>
          </a:prstGeom>
        </p:spPr>
        <p:txBody>
          <a:bodyPr wrap="none" lIns="0" tIns="0" rIns="0" bIns="0" anchor="ctr" anchorCtr="0">
            <a:normAutofit/>
          </a:bodyPr>
          <a:lstStyle>
            <a:lvl1pPr>
              <a:lnSpc>
                <a:spcPct val="100000"/>
              </a:lnSpc>
              <a:defRPr sz="7000" b="1">
                <a:ln>
                  <a:noFill/>
                </a:ln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de-DE" dirty="0"/>
              <a:t>EN 313</a:t>
            </a:r>
          </a:p>
        </p:txBody>
      </p:sp>
      <p:sp>
        <p:nvSpPr>
          <p:cNvPr id="3" name="Textplatzhalter 16">
            <a:extLst>
              <a:ext uri="{FF2B5EF4-FFF2-40B4-BE49-F238E27FC236}">
                <a16:creationId xmlns:a16="http://schemas.microsoft.com/office/drawing/2014/main" id="{43BC5E20-9312-E5C3-9D1A-0E9CC3CB0C9E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929600" y="11887200"/>
            <a:ext cx="7430400" cy="1080000"/>
          </a:xfrm>
          <a:prstGeom prst="rect">
            <a:avLst/>
          </a:prstGeom>
        </p:spPr>
        <p:txBody>
          <a:bodyPr wrap="none" lIns="0" tIns="0" rIns="0" bIns="0" anchor="ctr">
            <a:normAutofit/>
          </a:bodyPr>
          <a:lstStyle>
            <a:lvl1pPr marL="0" indent="0" algn="l">
              <a:lnSpc>
                <a:spcPct val="100000"/>
              </a:lnSpc>
              <a:buNone/>
              <a:defRPr sz="5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914274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828550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2742823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3657097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de-DE" dirty="0" err="1"/>
              <a:t>Endless</a:t>
            </a:r>
            <a:r>
              <a:rPr lang="de-DE" dirty="0"/>
              <a:t> </a:t>
            </a:r>
            <a:r>
              <a:rPr lang="de-DE" dirty="0" err="1"/>
              <a:t>compassion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519720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sert for two hy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4">
            <a:extLst>
              <a:ext uri="{FF2B5EF4-FFF2-40B4-BE49-F238E27FC236}">
                <a16:creationId xmlns:a16="http://schemas.microsoft.com/office/drawing/2014/main" id="{F38E240B-0AD6-8228-FA75-CCD3F57D7E2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929600" y="10717200"/>
            <a:ext cx="3240000" cy="1080000"/>
          </a:xfrm>
          <a:prstGeom prst="rect">
            <a:avLst/>
          </a:prstGeom>
        </p:spPr>
        <p:txBody>
          <a:bodyPr wrap="none" lIns="0" tIns="0" rIns="0" bIns="0" anchor="ctr" anchorCtr="0">
            <a:normAutofit/>
          </a:bodyPr>
          <a:lstStyle>
            <a:lvl1pPr>
              <a:lnSpc>
                <a:spcPct val="100000"/>
              </a:lnSpc>
              <a:defRPr sz="7000" b="1">
                <a:ln>
                  <a:noFill/>
                </a:ln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de-DE" dirty="0"/>
              <a:t>DE 249</a:t>
            </a:r>
          </a:p>
        </p:txBody>
      </p:sp>
      <p:sp>
        <p:nvSpPr>
          <p:cNvPr id="3" name="Textplatzhalter 16">
            <a:extLst>
              <a:ext uri="{FF2B5EF4-FFF2-40B4-BE49-F238E27FC236}">
                <a16:creationId xmlns:a16="http://schemas.microsoft.com/office/drawing/2014/main" id="{4765847A-03C7-2B17-4483-C78A069BF006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461200" y="10717200"/>
            <a:ext cx="6541200" cy="1080000"/>
          </a:xfrm>
          <a:prstGeom prst="rect">
            <a:avLst/>
          </a:prstGeom>
        </p:spPr>
        <p:txBody>
          <a:bodyPr wrap="none" lIns="0" tIns="0" rIns="0" bIns="0" anchor="ctr">
            <a:normAutofit/>
          </a:bodyPr>
          <a:lstStyle>
            <a:lvl1pPr marL="0" indent="0" algn="l">
              <a:lnSpc>
                <a:spcPct val="100000"/>
              </a:lnSpc>
              <a:buNone/>
              <a:defRPr sz="5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914274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828550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2742823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3657097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de-DE" dirty="0" err="1"/>
              <a:t>Ew‘ges</a:t>
            </a:r>
            <a:r>
              <a:rPr lang="de-DE" dirty="0"/>
              <a:t> Erbarmen</a:t>
            </a:r>
          </a:p>
        </p:txBody>
      </p:sp>
      <p:sp>
        <p:nvSpPr>
          <p:cNvPr id="4" name="Titel 14">
            <a:extLst>
              <a:ext uri="{FF2B5EF4-FFF2-40B4-BE49-F238E27FC236}">
                <a16:creationId xmlns:a16="http://schemas.microsoft.com/office/drawing/2014/main" id="{C53E9913-1EF1-B280-C808-FB09F4F1AD19}"/>
              </a:ext>
            </a:extLst>
          </p:cNvPr>
          <p:cNvSpPr txBox="1">
            <a:spLocks/>
          </p:cNvSpPr>
          <p:nvPr userDrawn="1"/>
        </p:nvSpPr>
        <p:spPr>
          <a:xfrm>
            <a:off x="1929600" y="11887200"/>
            <a:ext cx="3240000" cy="1080000"/>
          </a:xfrm>
          <a:prstGeom prst="rect">
            <a:avLst/>
          </a:prstGeom>
        </p:spPr>
        <p:txBody>
          <a:bodyPr wrap="none" lIns="0" tIns="0" rIns="0" bIns="0" anchor="ctr" anchorCtr="0">
            <a:normAutofit/>
          </a:bodyPr>
          <a:lstStyle>
            <a:lvl1pPr algn="l" defTabSz="1828709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7000" b="1" kern="1200">
                <a:ln>
                  <a:noFill/>
                </a:ln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de-DE" dirty="0"/>
              <a:t>EN 313</a:t>
            </a:r>
          </a:p>
        </p:txBody>
      </p:sp>
      <p:sp>
        <p:nvSpPr>
          <p:cNvPr id="5" name="Textplatzhalter 16">
            <a:extLst>
              <a:ext uri="{FF2B5EF4-FFF2-40B4-BE49-F238E27FC236}">
                <a16:creationId xmlns:a16="http://schemas.microsoft.com/office/drawing/2014/main" id="{B89DD5B4-732E-B8B3-1CA0-7A0DC0F04D29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461200" y="11887200"/>
            <a:ext cx="6541200" cy="1080000"/>
          </a:xfrm>
          <a:prstGeom prst="rect">
            <a:avLst/>
          </a:prstGeom>
        </p:spPr>
        <p:txBody>
          <a:bodyPr wrap="none" lIns="0" tIns="0" rIns="0" bIns="0" anchor="ctr">
            <a:normAutofit/>
          </a:bodyPr>
          <a:lstStyle>
            <a:lvl1pPr marL="0" indent="0" algn="l">
              <a:lnSpc>
                <a:spcPct val="100000"/>
              </a:lnSpc>
              <a:buNone/>
              <a:defRPr sz="5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914274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828550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2742823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3657097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de-DE" dirty="0" err="1"/>
              <a:t>Endless</a:t>
            </a:r>
            <a:r>
              <a:rPr lang="de-DE" dirty="0"/>
              <a:t> </a:t>
            </a:r>
            <a:r>
              <a:rPr lang="de-DE" dirty="0" err="1"/>
              <a:t>compassion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8525255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sert for four hy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4">
            <a:extLst>
              <a:ext uri="{FF2B5EF4-FFF2-40B4-BE49-F238E27FC236}">
                <a16:creationId xmlns:a16="http://schemas.microsoft.com/office/drawing/2014/main" id="{D046F4AB-AFF7-ECB9-5DB7-E8A8BADC3A7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929600" y="10717200"/>
            <a:ext cx="3240000" cy="1080000"/>
          </a:xfrm>
          <a:prstGeom prst="rect">
            <a:avLst/>
          </a:prstGeom>
        </p:spPr>
        <p:txBody>
          <a:bodyPr wrap="none" lIns="0" tIns="0" rIns="0" bIns="0" anchor="ctr" anchorCtr="0">
            <a:normAutofit/>
          </a:bodyPr>
          <a:lstStyle>
            <a:lvl1pPr>
              <a:lnSpc>
                <a:spcPct val="100000"/>
              </a:lnSpc>
              <a:defRPr sz="7000" b="1">
                <a:ln>
                  <a:noFill/>
                </a:ln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de-DE" dirty="0"/>
              <a:t>DE 249</a:t>
            </a:r>
          </a:p>
        </p:txBody>
      </p:sp>
      <p:sp>
        <p:nvSpPr>
          <p:cNvPr id="3" name="Textplatzhalter 16">
            <a:extLst>
              <a:ext uri="{FF2B5EF4-FFF2-40B4-BE49-F238E27FC236}">
                <a16:creationId xmlns:a16="http://schemas.microsoft.com/office/drawing/2014/main" id="{7ABFC682-F7BA-1E0E-2974-8E1AE0E7DA5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461200" y="10717200"/>
            <a:ext cx="6541200" cy="1080000"/>
          </a:xfrm>
          <a:prstGeom prst="rect">
            <a:avLst/>
          </a:prstGeom>
        </p:spPr>
        <p:txBody>
          <a:bodyPr wrap="none" lIns="0" tIns="0" rIns="0" bIns="0" anchor="ctr">
            <a:normAutofit/>
          </a:bodyPr>
          <a:lstStyle>
            <a:lvl1pPr marL="0" indent="0" algn="l">
              <a:lnSpc>
                <a:spcPct val="100000"/>
              </a:lnSpc>
              <a:buNone/>
              <a:defRPr sz="5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914274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828550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2742823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3657097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de-DE" dirty="0" err="1"/>
              <a:t>Ew‘ges</a:t>
            </a:r>
            <a:r>
              <a:rPr lang="de-DE" dirty="0"/>
              <a:t> Erbarmen</a:t>
            </a:r>
          </a:p>
        </p:txBody>
      </p:sp>
      <p:sp>
        <p:nvSpPr>
          <p:cNvPr id="4" name="Titel 14">
            <a:extLst>
              <a:ext uri="{FF2B5EF4-FFF2-40B4-BE49-F238E27FC236}">
                <a16:creationId xmlns:a16="http://schemas.microsoft.com/office/drawing/2014/main" id="{FBAF26BC-63C1-79B6-2824-5C1A70DBA479}"/>
              </a:ext>
            </a:extLst>
          </p:cNvPr>
          <p:cNvSpPr txBox="1">
            <a:spLocks/>
          </p:cNvSpPr>
          <p:nvPr userDrawn="1"/>
        </p:nvSpPr>
        <p:spPr>
          <a:xfrm>
            <a:off x="1929600" y="11887200"/>
            <a:ext cx="3240000" cy="1080000"/>
          </a:xfrm>
          <a:prstGeom prst="rect">
            <a:avLst/>
          </a:prstGeom>
        </p:spPr>
        <p:txBody>
          <a:bodyPr wrap="none" lIns="0" tIns="0" rIns="0" bIns="0" anchor="ctr" anchorCtr="0">
            <a:normAutofit/>
          </a:bodyPr>
          <a:lstStyle>
            <a:lvl1pPr algn="l" defTabSz="1828709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7000" b="1" kern="1200">
                <a:ln>
                  <a:noFill/>
                </a:ln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de-DE" dirty="0"/>
              <a:t>EN 313</a:t>
            </a:r>
          </a:p>
        </p:txBody>
      </p:sp>
      <p:sp>
        <p:nvSpPr>
          <p:cNvPr id="5" name="Textplatzhalter 16">
            <a:extLst>
              <a:ext uri="{FF2B5EF4-FFF2-40B4-BE49-F238E27FC236}">
                <a16:creationId xmlns:a16="http://schemas.microsoft.com/office/drawing/2014/main" id="{D5989705-0CA8-DC30-1A6B-A5E2204797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461200" y="11887200"/>
            <a:ext cx="6541200" cy="1080000"/>
          </a:xfrm>
          <a:prstGeom prst="rect">
            <a:avLst/>
          </a:prstGeom>
        </p:spPr>
        <p:txBody>
          <a:bodyPr wrap="none" lIns="0" tIns="0" rIns="0" bIns="0" anchor="ctr">
            <a:normAutofit/>
          </a:bodyPr>
          <a:lstStyle>
            <a:lvl1pPr marL="0" indent="0" algn="l">
              <a:lnSpc>
                <a:spcPct val="100000"/>
              </a:lnSpc>
              <a:buNone/>
              <a:defRPr sz="5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914274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828550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2742823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3657097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de-DE" dirty="0" err="1"/>
              <a:t>Endless</a:t>
            </a:r>
            <a:r>
              <a:rPr lang="de-DE" dirty="0"/>
              <a:t> </a:t>
            </a:r>
            <a:r>
              <a:rPr lang="de-DE" dirty="0" err="1"/>
              <a:t>compassion</a:t>
            </a:r>
            <a:endParaRPr lang="de-DE" dirty="0"/>
          </a:p>
        </p:txBody>
      </p:sp>
      <p:sp>
        <p:nvSpPr>
          <p:cNvPr id="6" name="Titel 14">
            <a:extLst>
              <a:ext uri="{FF2B5EF4-FFF2-40B4-BE49-F238E27FC236}">
                <a16:creationId xmlns:a16="http://schemas.microsoft.com/office/drawing/2014/main" id="{64ED9E5D-2347-74D1-5732-21136D20DEE6}"/>
              </a:ext>
            </a:extLst>
          </p:cNvPr>
          <p:cNvSpPr txBox="1">
            <a:spLocks/>
          </p:cNvSpPr>
          <p:nvPr userDrawn="1"/>
        </p:nvSpPr>
        <p:spPr>
          <a:xfrm>
            <a:off x="12510000" y="10717200"/>
            <a:ext cx="3240000" cy="1080000"/>
          </a:xfrm>
          <a:prstGeom prst="rect">
            <a:avLst/>
          </a:prstGeom>
        </p:spPr>
        <p:txBody>
          <a:bodyPr wrap="none" lIns="0" tIns="0" rIns="0" bIns="0" anchor="ctr" anchorCtr="0">
            <a:normAutofit/>
          </a:bodyPr>
          <a:lstStyle>
            <a:lvl1pPr algn="l" defTabSz="1828709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7000" b="1" kern="1200">
                <a:ln>
                  <a:noFill/>
                </a:ln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de-DE" dirty="0"/>
              <a:t>FR 287</a:t>
            </a:r>
          </a:p>
        </p:txBody>
      </p:sp>
      <p:sp>
        <p:nvSpPr>
          <p:cNvPr id="7" name="Textplatzhalter 16">
            <a:extLst>
              <a:ext uri="{FF2B5EF4-FFF2-40B4-BE49-F238E27FC236}">
                <a16:creationId xmlns:a16="http://schemas.microsoft.com/office/drawing/2014/main" id="{BCE09165-6FBC-A3FD-45DA-1A55F19C466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5937200" y="10717200"/>
            <a:ext cx="6541200" cy="1080000"/>
          </a:xfrm>
          <a:prstGeom prst="rect">
            <a:avLst/>
          </a:prstGeom>
        </p:spPr>
        <p:txBody>
          <a:bodyPr wrap="none" lIns="0" tIns="0" rIns="0" bIns="0" anchor="ctr">
            <a:normAutofit/>
          </a:bodyPr>
          <a:lstStyle>
            <a:lvl1pPr marL="0" indent="0" algn="l">
              <a:lnSpc>
                <a:spcPct val="100000"/>
              </a:lnSpc>
              <a:buNone/>
              <a:defRPr sz="5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914274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828550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2742823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3657097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de-DE" dirty="0" err="1"/>
              <a:t>Miséricorde</a:t>
            </a:r>
            <a:endParaRPr lang="de-DE" dirty="0"/>
          </a:p>
        </p:txBody>
      </p:sp>
      <p:sp>
        <p:nvSpPr>
          <p:cNvPr id="8" name="Titel 14">
            <a:extLst>
              <a:ext uri="{FF2B5EF4-FFF2-40B4-BE49-F238E27FC236}">
                <a16:creationId xmlns:a16="http://schemas.microsoft.com/office/drawing/2014/main" id="{FA7B080A-E638-C9AC-C2EF-D10FF7B2E561}"/>
              </a:ext>
            </a:extLst>
          </p:cNvPr>
          <p:cNvSpPr txBox="1">
            <a:spLocks/>
          </p:cNvSpPr>
          <p:nvPr userDrawn="1"/>
        </p:nvSpPr>
        <p:spPr>
          <a:xfrm>
            <a:off x="12510000" y="11887200"/>
            <a:ext cx="3240000" cy="1080000"/>
          </a:xfrm>
          <a:prstGeom prst="rect">
            <a:avLst/>
          </a:prstGeom>
        </p:spPr>
        <p:txBody>
          <a:bodyPr wrap="none" lIns="0" tIns="0" rIns="0" bIns="0" anchor="ctr" anchorCtr="0">
            <a:normAutofit/>
          </a:bodyPr>
          <a:lstStyle>
            <a:lvl1pPr algn="l" defTabSz="1828709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7000" b="1" kern="1200">
                <a:ln>
                  <a:noFill/>
                </a:ln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de-DE" dirty="0"/>
              <a:t>EN 313</a:t>
            </a:r>
          </a:p>
        </p:txBody>
      </p:sp>
      <p:sp>
        <p:nvSpPr>
          <p:cNvPr id="9" name="Textplatzhalter 16">
            <a:extLst>
              <a:ext uri="{FF2B5EF4-FFF2-40B4-BE49-F238E27FC236}">
                <a16:creationId xmlns:a16="http://schemas.microsoft.com/office/drawing/2014/main" id="{AF912623-EC1D-C5CA-E4AB-926670BE702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5937200" y="11887200"/>
            <a:ext cx="6541200" cy="1080000"/>
          </a:xfrm>
          <a:prstGeom prst="rect">
            <a:avLst/>
          </a:prstGeom>
        </p:spPr>
        <p:txBody>
          <a:bodyPr wrap="none" lIns="0" tIns="0" rIns="0" bIns="0" anchor="ctr">
            <a:normAutofit/>
          </a:bodyPr>
          <a:lstStyle>
            <a:lvl1pPr marL="0" indent="0" algn="l">
              <a:lnSpc>
                <a:spcPct val="100000"/>
              </a:lnSpc>
              <a:buNone/>
              <a:defRPr sz="5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914274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828550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2742823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3657097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de-DE" dirty="0"/>
              <a:t>Misericordia </a:t>
            </a:r>
            <a:r>
              <a:rPr lang="de-DE" dirty="0" err="1"/>
              <a:t>dulce</a:t>
            </a:r>
            <a:r>
              <a:rPr lang="de-DE" dirty="0"/>
              <a:t> y </a:t>
            </a:r>
            <a:r>
              <a:rPr lang="de-DE" dirty="0" err="1"/>
              <a:t>eterna</a:t>
            </a:r>
            <a:endParaRPr lang="de-DE" dirty="0"/>
          </a:p>
        </p:txBody>
      </p:sp>
      <p:sp>
        <p:nvSpPr>
          <p:cNvPr id="15" name="Textplatzhalter 14">
            <a:extLst>
              <a:ext uri="{FF2B5EF4-FFF2-40B4-BE49-F238E27FC236}">
                <a16:creationId xmlns:a16="http://schemas.microsoft.com/office/drawing/2014/main" id="{734855FE-5846-4491-968A-77EE20F098C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054975" y="2392363"/>
            <a:ext cx="5835650" cy="3035300"/>
          </a:xfrm>
          <a:prstGeom prst="rect">
            <a:avLst/>
          </a:prstGeom>
        </p:spPr>
        <p:txBody>
          <a:bodyPr wrap="none" lIns="0" tIns="0" rIns="0" bIns="0">
            <a:normAutofit/>
          </a:bodyPr>
          <a:lstStyle>
            <a:lvl1pPr marL="0" indent="0">
              <a:buNone/>
              <a:defRPr/>
            </a:lvl1pPr>
          </a:lstStyle>
          <a:p>
            <a:pPr lvl="0"/>
            <a:r>
              <a:rPr lang="de-DE" dirty="0"/>
              <a:t>Check</a:t>
            </a:r>
          </a:p>
        </p:txBody>
      </p:sp>
    </p:spTree>
    <p:extLst>
      <p:ext uri="{BB962C8B-B14F-4D97-AF65-F5344CB8AC3E}">
        <p14:creationId xmlns:p14="http://schemas.microsoft.com/office/powerpoint/2010/main" val="11633671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sert for six hy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4">
            <a:extLst>
              <a:ext uri="{FF2B5EF4-FFF2-40B4-BE49-F238E27FC236}">
                <a16:creationId xmlns:a16="http://schemas.microsoft.com/office/drawing/2014/main" id="{15619E01-558C-4779-A3E3-AEB82973486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929600" y="10717200"/>
            <a:ext cx="3240000" cy="1080000"/>
          </a:xfrm>
          <a:prstGeom prst="rect">
            <a:avLst/>
          </a:prstGeom>
        </p:spPr>
        <p:txBody>
          <a:bodyPr wrap="none" lIns="0" tIns="0" rIns="0" bIns="0" anchor="ctr" anchorCtr="0">
            <a:normAutofit/>
          </a:bodyPr>
          <a:lstStyle>
            <a:lvl1pPr>
              <a:lnSpc>
                <a:spcPct val="100000"/>
              </a:lnSpc>
              <a:defRPr sz="7000" b="1">
                <a:ln>
                  <a:noFill/>
                </a:ln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de-DE" dirty="0"/>
              <a:t>EN 313</a:t>
            </a:r>
          </a:p>
        </p:txBody>
      </p:sp>
      <p:sp>
        <p:nvSpPr>
          <p:cNvPr id="3" name="Textplatzhalter 16">
            <a:extLst>
              <a:ext uri="{FF2B5EF4-FFF2-40B4-BE49-F238E27FC236}">
                <a16:creationId xmlns:a16="http://schemas.microsoft.com/office/drawing/2014/main" id="{6FA80B23-A1F6-B972-EC92-E00325B6A2E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461200" y="10717200"/>
            <a:ext cx="6541200" cy="1080000"/>
          </a:xfrm>
          <a:prstGeom prst="rect">
            <a:avLst/>
          </a:prstGeom>
        </p:spPr>
        <p:txBody>
          <a:bodyPr wrap="none" lIns="0" tIns="0" rIns="0" bIns="0" anchor="ctr">
            <a:normAutofit/>
          </a:bodyPr>
          <a:lstStyle>
            <a:lvl1pPr marL="0" indent="0" algn="l">
              <a:lnSpc>
                <a:spcPct val="100000"/>
              </a:lnSpc>
              <a:buNone/>
              <a:defRPr sz="5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914274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828550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2742823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3657097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de-DE" dirty="0" err="1"/>
              <a:t>Endless</a:t>
            </a:r>
            <a:r>
              <a:rPr lang="de-DE" dirty="0"/>
              <a:t> </a:t>
            </a:r>
            <a:r>
              <a:rPr lang="de-DE" dirty="0" err="1"/>
              <a:t>compassion</a:t>
            </a:r>
            <a:endParaRPr lang="de-DE" dirty="0"/>
          </a:p>
        </p:txBody>
      </p:sp>
      <p:sp>
        <p:nvSpPr>
          <p:cNvPr id="4" name="Titel 14">
            <a:extLst>
              <a:ext uri="{FF2B5EF4-FFF2-40B4-BE49-F238E27FC236}">
                <a16:creationId xmlns:a16="http://schemas.microsoft.com/office/drawing/2014/main" id="{FB340B74-3D37-329C-1486-613D06CA9518}"/>
              </a:ext>
            </a:extLst>
          </p:cNvPr>
          <p:cNvSpPr txBox="1">
            <a:spLocks/>
          </p:cNvSpPr>
          <p:nvPr userDrawn="1"/>
        </p:nvSpPr>
        <p:spPr>
          <a:xfrm>
            <a:off x="1929600" y="11887200"/>
            <a:ext cx="3240000" cy="1080000"/>
          </a:xfrm>
          <a:prstGeom prst="rect">
            <a:avLst/>
          </a:prstGeom>
        </p:spPr>
        <p:txBody>
          <a:bodyPr wrap="none" lIns="0" tIns="0" rIns="0" bIns="0" anchor="ctr" anchorCtr="0">
            <a:normAutofit/>
          </a:bodyPr>
          <a:lstStyle>
            <a:lvl1pPr algn="l" defTabSz="1828709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7000" b="1" kern="1200">
                <a:ln>
                  <a:noFill/>
                </a:ln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de-DE" dirty="0"/>
              <a:t>FR 287</a:t>
            </a:r>
          </a:p>
        </p:txBody>
      </p:sp>
      <p:sp>
        <p:nvSpPr>
          <p:cNvPr id="5" name="Textplatzhalter 16">
            <a:extLst>
              <a:ext uri="{FF2B5EF4-FFF2-40B4-BE49-F238E27FC236}">
                <a16:creationId xmlns:a16="http://schemas.microsoft.com/office/drawing/2014/main" id="{66C04C9D-4F4C-818D-D5A9-6A9E57B2F7C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461200" y="11887200"/>
            <a:ext cx="6541200" cy="1080000"/>
          </a:xfrm>
          <a:prstGeom prst="rect">
            <a:avLst/>
          </a:prstGeom>
        </p:spPr>
        <p:txBody>
          <a:bodyPr wrap="none" lIns="0" tIns="0" rIns="0" bIns="0" anchor="ctr">
            <a:normAutofit/>
          </a:bodyPr>
          <a:lstStyle>
            <a:lvl1pPr marL="0" indent="0" algn="l">
              <a:lnSpc>
                <a:spcPct val="100000"/>
              </a:lnSpc>
              <a:buNone/>
              <a:defRPr sz="5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914274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828550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2742823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3657097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de-DE" dirty="0" err="1"/>
              <a:t>Miséricorde</a:t>
            </a:r>
            <a:endParaRPr lang="de-DE" dirty="0"/>
          </a:p>
        </p:txBody>
      </p:sp>
      <p:sp>
        <p:nvSpPr>
          <p:cNvPr id="6" name="Titel 14">
            <a:extLst>
              <a:ext uri="{FF2B5EF4-FFF2-40B4-BE49-F238E27FC236}">
                <a16:creationId xmlns:a16="http://schemas.microsoft.com/office/drawing/2014/main" id="{32D14C7E-9F77-01DD-248D-D7734B30392B}"/>
              </a:ext>
            </a:extLst>
          </p:cNvPr>
          <p:cNvSpPr txBox="1">
            <a:spLocks/>
          </p:cNvSpPr>
          <p:nvPr userDrawn="1"/>
        </p:nvSpPr>
        <p:spPr>
          <a:xfrm>
            <a:off x="12510000" y="10717200"/>
            <a:ext cx="3240000" cy="1080000"/>
          </a:xfrm>
          <a:prstGeom prst="rect">
            <a:avLst/>
          </a:prstGeom>
        </p:spPr>
        <p:txBody>
          <a:bodyPr wrap="none" lIns="0" tIns="0" rIns="0" bIns="0" anchor="ctr" anchorCtr="0">
            <a:normAutofit/>
          </a:bodyPr>
          <a:lstStyle>
            <a:lvl1pPr algn="l" defTabSz="1828709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7000" b="1" kern="1200">
                <a:ln>
                  <a:noFill/>
                </a:ln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de-DE" dirty="0"/>
              <a:t>PT	---</a:t>
            </a:r>
          </a:p>
        </p:txBody>
      </p:sp>
      <p:sp>
        <p:nvSpPr>
          <p:cNvPr id="7" name="Textplatzhalter 16">
            <a:extLst>
              <a:ext uri="{FF2B5EF4-FFF2-40B4-BE49-F238E27FC236}">
                <a16:creationId xmlns:a16="http://schemas.microsoft.com/office/drawing/2014/main" id="{77203594-DDFB-12A8-346F-A19090AAAD0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5937200" y="10717200"/>
            <a:ext cx="6541200" cy="1080000"/>
          </a:xfrm>
          <a:prstGeom prst="rect">
            <a:avLst/>
          </a:prstGeom>
        </p:spPr>
        <p:txBody>
          <a:bodyPr wrap="none" lIns="0" tIns="0" rIns="0" bIns="0" anchor="ctr">
            <a:normAutofit/>
          </a:bodyPr>
          <a:lstStyle>
            <a:lvl1pPr marL="0" indent="0" algn="l">
              <a:lnSpc>
                <a:spcPct val="100000"/>
              </a:lnSpc>
              <a:buNone/>
              <a:defRPr sz="5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914274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828550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2742823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3657097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de-DE" dirty="0"/>
              <a:t>---</a:t>
            </a:r>
          </a:p>
        </p:txBody>
      </p:sp>
      <p:sp>
        <p:nvSpPr>
          <p:cNvPr id="8" name="Titel 14">
            <a:extLst>
              <a:ext uri="{FF2B5EF4-FFF2-40B4-BE49-F238E27FC236}">
                <a16:creationId xmlns:a16="http://schemas.microsoft.com/office/drawing/2014/main" id="{AED15EA6-F855-48BD-C4E5-124E640A8546}"/>
              </a:ext>
            </a:extLst>
          </p:cNvPr>
          <p:cNvSpPr txBox="1">
            <a:spLocks/>
          </p:cNvSpPr>
          <p:nvPr userDrawn="1"/>
        </p:nvSpPr>
        <p:spPr>
          <a:xfrm>
            <a:off x="12510000" y="11887200"/>
            <a:ext cx="3240000" cy="1080000"/>
          </a:xfrm>
          <a:prstGeom prst="rect">
            <a:avLst/>
          </a:prstGeom>
        </p:spPr>
        <p:txBody>
          <a:bodyPr wrap="none" lIns="0" tIns="0" rIns="0" bIns="0" anchor="ctr" anchorCtr="0">
            <a:normAutofit/>
          </a:bodyPr>
          <a:lstStyle>
            <a:lvl1pPr algn="l" defTabSz="1828709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7000" b="1" kern="1200">
                <a:ln>
                  <a:noFill/>
                </a:ln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de-DE" dirty="0"/>
              <a:t>RU	---</a:t>
            </a:r>
          </a:p>
        </p:txBody>
      </p:sp>
      <p:sp>
        <p:nvSpPr>
          <p:cNvPr id="9" name="Textplatzhalter 16">
            <a:extLst>
              <a:ext uri="{FF2B5EF4-FFF2-40B4-BE49-F238E27FC236}">
                <a16:creationId xmlns:a16="http://schemas.microsoft.com/office/drawing/2014/main" id="{C59BB6C1-6B5E-3392-E071-BA7D8757298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5937200" y="11887200"/>
            <a:ext cx="6541200" cy="1080000"/>
          </a:xfrm>
          <a:prstGeom prst="rect">
            <a:avLst/>
          </a:prstGeom>
        </p:spPr>
        <p:txBody>
          <a:bodyPr wrap="none" lIns="0" tIns="0" rIns="0" bIns="0" anchor="ctr">
            <a:normAutofit/>
          </a:bodyPr>
          <a:lstStyle>
            <a:lvl1pPr marL="0" indent="0" algn="l">
              <a:lnSpc>
                <a:spcPct val="100000"/>
              </a:lnSpc>
              <a:buNone/>
              <a:defRPr sz="5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914274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828550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2742823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3657097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de-DE" dirty="0"/>
              <a:t>---</a:t>
            </a:r>
          </a:p>
        </p:txBody>
      </p:sp>
      <p:sp>
        <p:nvSpPr>
          <p:cNvPr id="10" name="Titel 14">
            <a:extLst>
              <a:ext uri="{FF2B5EF4-FFF2-40B4-BE49-F238E27FC236}">
                <a16:creationId xmlns:a16="http://schemas.microsoft.com/office/drawing/2014/main" id="{AA225198-4949-6453-5DB2-2F3395337700}"/>
              </a:ext>
            </a:extLst>
          </p:cNvPr>
          <p:cNvSpPr txBox="1">
            <a:spLocks/>
          </p:cNvSpPr>
          <p:nvPr userDrawn="1"/>
        </p:nvSpPr>
        <p:spPr>
          <a:xfrm>
            <a:off x="1929600" y="9547200"/>
            <a:ext cx="3240000" cy="1080000"/>
          </a:xfrm>
          <a:prstGeom prst="rect">
            <a:avLst/>
          </a:prstGeom>
        </p:spPr>
        <p:txBody>
          <a:bodyPr wrap="none" lIns="0" tIns="0" rIns="0" bIns="0" anchor="ctr" anchorCtr="0">
            <a:normAutofit/>
          </a:bodyPr>
          <a:lstStyle>
            <a:lvl1pPr algn="l" defTabSz="1828709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7000" b="1" kern="1200">
                <a:ln>
                  <a:noFill/>
                </a:ln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de-DE" dirty="0"/>
              <a:t>DE 249</a:t>
            </a:r>
          </a:p>
        </p:txBody>
      </p:sp>
      <p:sp>
        <p:nvSpPr>
          <p:cNvPr id="11" name="Textplatzhalter 16">
            <a:extLst>
              <a:ext uri="{FF2B5EF4-FFF2-40B4-BE49-F238E27FC236}">
                <a16:creationId xmlns:a16="http://schemas.microsoft.com/office/drawing/2014/main" id="{7BC16A9F-4A64-04E3-F968-0D2CA9CDD71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461200" y="9547200"/>
            <a:ext cx="6541200" cy="1080000"/>
          </a:xfrm>
          <a:prstGeom prst="rect">
            <a:avLst/>
          </a:prstGeom>
        </p:spPr>
        <p:txBody>
          <a:bodyPr wrap="none" lIns="0" tIns="0" rIns="0" bIns="0" anchor="ctr">
            <a:normAutofit/>
          </a:bodyPr>
          <a:lstStyle>
            <a:lvl1pPr marL="0" indent="0" algn="l">
              <a:lnSpc>
                <a:spcPct val="100000"/>
              </a:lnSpc>
              <a:buNone/>
              <a:defRPr sz="5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914274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828550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2742823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3657097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de-DE" dirty="0" err="1"/>
              <a:t>Ew‘ges</a:t>
            </a:r>
            <a:r>
              <a:rPr lang="de-DE" dirty="0"/>
              <a:t> Erbarmen</a:t>
            </a:r>
          </a:p>
        </p:txBody>
      </p:sp>
      <p:sp>
        <p:nvSpPr>
          <p:cNvPr id="12" name="Titel 14">
            <a:extLst>
              <a:ext uri="{FF2B5EF4-FFF2-40B4-BE49-F238E27FC236}">
                <a16:creationId xmlns:a16="http://schemas.microsoft.com/office/drawing/2014/main" id="{4F633FA0-1DA4-F45F-50CE-A02D00E30BD5}"/>
              </a:ext>
            </a:extLst>
          </p:cNvPr>
          <p:cNvSpPr txBox="1">
            <a:spLocks/>
          </p:cNvSpPr>
          <p:nvPr userDrawn="1"/>
        </p:nvSpPr>
        <p:spPr>
          <a:xfrm>
            <a:off x="12510000" y="9547200"/>
            <a:ext cx="3240000" cy="1080000"/>
          </a:xfrm>
          <a:prstGeom prst="rect">
            <a:avLst/>
          </a:prstGeom>
        </p:spPr>
        <p:txBody>
          <a:bodyPr wrap="none" lIns="0" tIns="0" rIns="0" bIns="0" anchor="ctr" anchorCtr="0">
            <a:normAutofit/>
          </a:bodyPr>
          <a:lstStyle>
            <a:lvl1pPr algn="l" defTabSz="1828709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7000" b="1" kern="1200">
                <a:ln>
                  <a:noFill/>
                </a:ln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de-DE" dirty="0"/>
              <a:t>ES 168</a:t>
            </a:r>
          </a:p>
        </p:txBody>
      </p:sp>
      <p:sp>
        <p:nvSpPr>
          <p:cNvPr id="13" name="Textplatzhalter 16">
            <a:extLst>
              <a:ext uri="{FF2B5EF4-FFF2-40B4-BE49-F238E27FC236}">
                <a16:creationId xmlns:a16="http://schemas.microsoft.com/office/drawing/2014/main" id="{2469EC1D-A85D-2C88-2284-67803ACD5C37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5937200" y="9547200"/>
            <a:ext cx="6541200" cy="1080000"/>
          </a:xfrm>
          <a:prstGeom prst="rect">
            <a:avLst/>
          </a:prstGeom>
        </p:spPr>
        <p:txBody>
          <a:bodyPr wrap="none" lIns="0" tIns="0" rIns="0" bIns="0" anchor="ctr">
            <a:normAutofit/>
          </a:bodyPr>
          <a:lstStyle>
            <a:lvl1pPr marL="0" indent="0" algn="l">
              <a:lnSpc>
                <a:spcPct val="100000"/>
              </a:lnSpc>
              <a:buNone/>
              <a:defRPr sz="5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914274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828550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2742823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3657097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de-DE" dirty="0"/>
              <a:t>Misericordia </a:t>
            </a:r>
            <a:r>
              <a:rPr lang="de-DE" dirty="0" err="1"/>
              <a:t>dulce</a:t>
            </a:r>
            <a:r>
              <a:rPr lang="de-DE" dirty="0"/>
              <a:t> </a:t>
            </a:r>
            <a:r>
              <a:rPr lang="de-DE" dirty="0" err="1"/>
              <a:t>y</a:t>
            </a:r>
            <a:r>
              <a:rPr lang="de-DE" dirty="0"/>
              <a:t> </a:t>
            </a:r>
            <a:r>
              <a:rPr lang="de-DE" dirty="0" err="1"/>
              <a:t>eterna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7269043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lines of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16">
            <a:extLst>
              <a:ext uri="{FF2B5EF4-FFF2-40B4-BE49-F238E27FC236}">
                <a16:creationId xmlns:a16="http://schemas.microsoft.com/office/drawing/2014/main" id="{4B5E7C53-182B-6227-C726-B2C91039536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929600" y="10717200"/>
            <a:ext cx="20509200" cy="1080000"/>
          </a:xfrm>
          <a:prstGeom prst="rect">
            <a:avLst/>
          </a:prstGeom>
        </p:spPr>
        <p:txBody>
          <a:bodyPr wrap="none" lIns="0" tIns="0" rIns="0" bIns="0" anchor="ctr">
            <a:normAutofit/>
          </a:bodyPr>
          <a:lstStyle>
            <a:lvl1pPr marL="0" indent="0" algn="l">
              <a:lnSpc>
                <a:spcPct val="100000"/>
              </a:lnSpc>
              <a:buNone/>
              <a:defRPr sz="5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914274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828550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2742823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3657097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de-DE" dirty="0" err="1"/>
              <a:t>voluptua</a:t>
            </a:r>
            <a:r>
              <a:rPr lang="de-DE" dirty="0"/>
              <a:t>. At </a:t>
            </a:r>
            <a:r>
              <a:rPr lang="de-DE" dirty="0" err="1"/>
              <a:t>vero</a:t>
            </a:r>
            <a:r>
              <a:rPr lang="de-DE" dirty="0"/>
              <a:t> </a:t>
            </a:r>
            <a:r>
              <a:rPr lang="de-DE" dirty="0" err="1"/>
              <a:t>eos</a:t>
            </a:r>
            <a:r>
              <a:rPr lang="de-DE" dirty="0"/>
              <a:t> et </a:t>
            </a:r>
            <a:r>
              <a:rPr lang="de-DE" dirty="0" err="1"/>
              <a:t>accusam</a:t>
            </a:r>
            <a:r>
              <a:rPr lang="de-DE" dirty="0"/>
              <a:t> et </a:t>
            </a:r>
            <a:r>
              <a:rPr lang="de-DE" dirty="0" err="1"/>
              <a:t>justo</a:t>
            </a:r>
            <a:r>
              <a:rPr lang="de-DE" dirty="0"/>
              <a:t> </a:t>
            </a:r>
            <a:r>
              <a:rPr lang="de-DE" dirty="0" err="1"/>
              <a:t>duo</a:t>
            </a:r>
            <a:r>
              <a:rPr lang="de-DE" dirty="0"/>
              <a:t> </a:t>
            </a:r>
            <a:r>
              <a:rPr lang="de-DE" dirty="0" err="1"/>
              <a:t>dolores</a:t>
            </a:r>
            <a:r>
              <a:rPr lang="de-DE" dirty="0"/>
              <a:t> et </a:t>
            </a:r>
            <a:r>
              <a:rPr lang="de-DE" dirty="0" err="1"/>
              <a:t>ea</a:t>
            </a:r>
            <a:r>
              <a:rPr lang="de-DE" dirty="0"/>
              <a:t> </a:t>
            </a:r>
            <a:r>
              <a:rPr lang="de-DE" dirty="0" err="1"/>
              <a:t>rebum</a:t>
            </a:r>
            <a:r>
              <a:rPr lang="de-DE" dirty="0"/>
              <a:t>.</a:t>
            </a:r>
          </a:p>
        </p:txBody>
      </p:sp>
      <p:sp>
        <p:nvSpPr>
          <p:cNvPr id="3" name="Textplatzhalter 16">
            <a:extLst>
              <a:ext uri="{FF2B5EF4-FFF2-40B4-BE49-F238E27FC236}">
                <a16:creationId xmlns:a16="http://schemas.microsoft.com/office/drawing/2014/main" id="{D1DF00E7-C10A-1208-CCBB-66FBB071DF05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929600" y="11887200"/>
            <a:ext cx="20509200" cy="1080000"/>
          </a:xfrm>
          <a:prstGeom prst="rect">
            <a:avLst/>
          </a:prstGeom>
        </p:spPr>
        <p:txBody>
          <a:bodyPr wrap="none" lIns="0" tIns="0" rIns="0" bIns="0" anchor="ctr">
            <a:normAutofit/>
          </a:bodyPr>
          <a:lstStyle>
            <a:lvl1pPr marL="0" indent="0" algn="l">
              <a:lnSpc>
                <a:spcPct val="100000"/>
              </a:lnSpc>
              <a:buNone/>
              <a:defRPr sz="5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914274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828550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2742823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3657097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de-DE" dirty="0" err="1"/>
              <a:t>kasd</a:t>
            </a:r>
            <a:r>
              <a:rPr lang="de-DE" dirty="0"/>
              <a:t> </a:t>
            </a:r>
            <a:r>
              <a:rPr lang="de-DE" dirty="0" err="1"/>
              <a:t>gubergren</a:t>
            </a:r>
            <a:r>
              <a:rPr lang="de-DE" dirty="0"/>
              <a:t>, </a:t>
            </a:r>
            <a:r>
              <a:rPr lang="de-DE" dirty="0" err="1"/>
              <a:t>no</a:t>
            </a:r>
            <a:r>
              <a:rPr lang="de-DE" dirty="0"/>
              <a:t> </a:t>
            </a:r>
            <a:r>
              <a:rPr lang="de-DE" dirty="0" err="1"/>
              <a:t>sea</a:t>
            </a:r>
            <a:r>
              <a:rPr lang="de-DE" dirty="0"/>
              <a:t> </a:t>
            </a:r>
            <a:r>
              <a:rPr lang="de-DE" dirty="0" err="1"/>
              <a:t>takimata</a:t>
            </a:r>
            <a:r>
              <a:rPr lang="de-DE" dirty="0"/>
              <a:t> sanctus </a:t>
            </a:r>
            <a:r>
              <a:rPr lang="de-DE" dirty="0" err="1"/>
              <a:t>est</a:t>
            </a:r>
            <a:r>
              <a:rPr lang="de-DE" dirty="0"/>
              <a:t> </a:t>
            </a:r>
            <a:r>
              <a:rPr lang="de-DE" dirty="0" err="1"/>
              <a:t>Lorem</a:t>
            </a:r>
            <a:r>
              <a:rPr lang="de-DE" dirty="0"/>
              <a:t> </a:t>
            </a:r>
            <a:r>
              <a:rPr lang="de-DE" dirty="0" err="1"/>
              <a:t>ipsum</a:t>
            </a:r>
            <a:r>
              <a:rPr lang="de-DE" dirty="0"/>
              <a:t> </a:t>
            </a:r>
            <a:r>
              <a:rPr lang="de-DE" dirty="0" err="1"/>
              <a:t>dolor</a:t>
            </a:r>
            <a:r>
              <a:rPr lang="de-DE" dirty="0"/>
              <a:t> </a:t>
            </a:r>
            <a:r>
              <a:rPr lang="de-DE" dirty="0" err="1"/>
              <a:t>sit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8678052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lines of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16">
            <a:extLst>
              <a:ext uri="{FF2B5EF4-FFF2-40B4-BE49-F238E27FC236}">
                <a16:creationId xmlns:a16="http://schemas.microsoft.com/office/drawing/2014/main" id="{89360E99-AF17-3BF5-A9E5-9E3071DEF667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929600" y="10717200"/>
            <a:ext cx="20509200" cy="1080000"/>
          </a:xfrm>
          <a:prstGeom prst="rect">
            <a:avLst/>
          </a:prstGeom>
        </p:spPr>
        <p:txBody>
          <a:bodyPr wrap="none" lIns="0" tIns="0" rIns="0" bIns="0" anchor="ctr">
            <a:normAutofit/>
          </a:bodyPr>
          <a:lstStyle>
            <a:lvl1pPr marL="0" indent="0" algn="l">
              <a:lnSpc>
                <a:spcPct val="100000"/>
              </a:lnSpc>
              <a:buNone/>
              <a:defRPr sz="5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914274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828550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2742823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3657097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de-DE" dirty="0" err="1"/>
              <a:t>voluptua</a:t>
            </a:r>
            <a:r>
              <a:rPr lang="de-DE" dirty="0"/>
              <a:t>. At </a:t>
            </a:r>
            <a:r>
              <a:rPr lang="de-DE" dirty="0" err="1"/>
              <a:t>vero</a:t>
            </a:r>
            <a:r>
              <a:rPr lang="de-DE" dirty="0"/>
              <a:t> </a:t>
            </a:r>
            <a:r>
              <a:rPr lang="de-DE" dirty="0" err="1"/>
              <a:t>eos</a:t>
            </a:r>
            <a:r>
              <a:rPr lang="de-DE" dirty="0"/>
              <a:t> et </a:t>
            </a:r>
            <a:r>
              <a:rPr lang="de-DE" dirty="0" err="1"/>
              <a:t>accusam</a:t>
            </a:r>
            <a:r>
              <a:rPr lang="de-DE" dirty="0"/>
              <a:t> et </a:t>
            </a:r>
            <a:r>
              <a:rPr lang="de-DE" dirty="0" err="1"/>
              <a:t>justo</a:t>
            </a:r>
            <a:r>
              <a:rPr lang="de-DE" dirty="0"/>
              <a:t> </a:t>
            </a:r>
            <a:r>
              <a:rPr lang="de-DE" dirty="0" err="1"/>
              <a:t>duo</a:t>
            </a:r>
            <a:r>
              <a:rPr lang="de-DE" dirty="0"/>
              <a:t> </a:t>
            </a:r>
            <a:r>
              <a:rPr lang="de-DE" dirty="0" err="1"/>
              <a:t>dolores</a:t>
            </a:r>
            <a:r>
              <a:rPr lang="de-DE" dirty="0"/>
              <a:t> et </a:t>
            </a:r>
            <a:r>
              <a:rPr lang="de-DE" dirty="0" err="1"/>
              <a:t>ea</a:t>
            </a:r>
            <a:r>
              <a:rPr lang="de-DE" dirty="0"/>
              <a:t> </a:t>
            </a:r>
            <a:r>
              <a:rPr lang="de-DE" dirty="0" err="1"/>
              <a:t>rebum</a:t>
            </a:r>
            <a:r>
              <a:rPr lang="de-DE" dirty="0"/>
              <a:t>.</a:t>
            </a:r>
          </a:p>
        </p:txBody>
      </p:sp>
      <p:sp>
        <p:nvSpPr>
          <p:cNvPr id="3" name="Textplatzhalter 16">
            <a:extLst>
              <a:ext uri="{FF2B5EF4-FFF2-40B4-BE49-F238E27FC236}">
                <a16:creationId xmlns:a16="http://schemas.microsoft.com/office/drawing/2014/main" id="{B998E7A0-AF62-15C8-845E-DF4F55313CD5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929600" y="11887200"/>
            <a:ext cx="20509200" cy="1080000"/>
          </a:xfrm>
          <a:prstGeom prst="rect">
            <a:avLst/>
          </a:prstGeom>
        </p:spPr>
        <p:txBody>
          <a:bodyPr wrap="none" lIns="0" tIns="0" rIns="0" bIns="0" anchor="ctr">
            <a:normAutofit/>
          </a:bodyPr>
          <a:lstStyle>
            <a:lvl1pPr marL="0" indent="0" algn="l">
              <a:lnSpc>
                <a:spcPct val="100000"/>
              </a:lnSpc>
              <a:buNone/>
              <a:defRPr sz="5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914274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828550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2742823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3657097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de-DE" dirty="0" err="1"/>
              <a:t>kasd</a:t>
            </a:r>
            <a:r>
              <a:rPr lang="de-DE" dirty="0"/>
              <a:t> </a:t>
            </a:r>
            <a:r>
              <a:rPr lang="de-DE" dirty="0" err="1"/>
              <a:t>gubergren</a:t>
            </a:r>
            <a:r>
              <a:rPr lang="de-DE" dirty="0"/>
              <a:t>, </a:t>
            </a:r>
            <a:r>
              <a:rPr lang="de-DE" dirty="0" err="1"/>
              <a:t>no</a:t>
            </a:r>
            <a:r>
              <a:rPr lang="de-DE" dirty="0"/>
              <a:t> </a:t>
            </a:r>
            <a:r>
              <a:rPr lang="de-DE" dirty="0" err="1"/>
              <a:t>sea</a:t>
            </a:r>
            <a:r>
              <a:rPr lang="de-DE" dirty="0"/>
              <a:t> </a:t>
            </a:r>
            <a:r>
              <a:rPr lang="de-DE" dirty="0" err="1"/>
              <a:t>takimata</a:t>
            </a:r>
            <a:r>
              <a:rPr lang="de-DE" dirty="0"/>
              <a:t> sanctus </a:t>
            </a:r>
            <a:r>
              <a:rPr lang="de-DE" dirty="0" err="1"/>
              <a:t>est</a:t>
            </a:r>
            <a:r>
              <a:rPr lang="de-DE" dirty="0"/>
              <a:t> </a:t>
            </a:r>
            <a:r>
              <a:rPr lang="de-DE" dirty="0" err="1"/>
              <a:t>Lorem</a:t>
            </a:r>
            <a:r>
              <a:rPr lang="de-DE" dirty="0"/>
              <a:t> </a:t>
            </a:r>
            <a:r>
              <a:rPr lang="de-DE" dirty="0" err="1"/>
              <a:t>ipsum</a:t>
            </a:r>
            <a:r>
              <a:rPr lang="de-DE" dirty="0"/>
              <a:t> </a:t>
            </a:r>
            <a:r>
              <a:rPr lang="de-DE" dirty="0" err="1"/>
              <a:t>dolor</a:t>
            </a:r>
            <a:r>
              <a:rPr lang="de-DE" dirty="0"/>
              <a:t> </a:t>
            </a:r>
            <a:r>
              <a:rPr lang="de-DE" dirty="0" err="1"/>
              <a:t>sit</a:t>
            </a:r>
            <a:endParaRPr lang="de-DE" dirty="0"/>
          </a:p>
        </p:txBody>
      </p:sp>
      <p:sp>
        <p:nvSpPr>
          <p:cNvPr id="4" name="Textplatzhalter 16">
            <a:extLst>
              <a:ext uri="{FF2B5EF4-FFF2-40B4-BE49-F238E27FC236}">
                <a16:creationId xmlns:a16="http://schemas.microsoft.com/office/drawing/2014/main" id="{3EFF3587-FE44-1F2E-440F-D4165FEC5FC7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929600" y="9547200"/>
            <a:ext cx="20509200" cy="1080000"/>
          </a:xfrm>
          <a:prstGeom prst="rect">
            <a:avLst/>
          </a:prstGeom>
        </p:spPr>
        <p:txBody>
          <a:bodyPr wrap="none" lIns="0" tIns="0" rIns="0" bIns="0" anchor="ctr">
            <a:normAutofit/>
          </a:bodyPr>
          <a:lstStyle>
            <a:lvl1pPr marL="0" indent="0" algn="l">
              <a:lnSpc>
                <a:spcPct val="100000"/>
              </a:lnSpc>
              <a:buNone/>
              <a:defRPr sz="5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914274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828550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2742823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3657097" indent="0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de-DE" dirty="0" err="1"/>
              <a:t>Eirmod</a:t>
            </a:r>
            <a:r>
              <a:rPr lang="de-DE" dirty="0"/>
              <a:t> </a:t>
            </a:r>
            <a:r>
              <a:rPr lang="de-DE" dirty="0" err="1"/>
              <a:t>tempor</a:t>
            </a:r>
            <a:r>
              <a:rPr lang="de-DE" dirty="0"/>
              <a:t> </a:t>
            </a:r>
            <a:r>
              <a:rPr lang="de-DE" dirty="0" err="1"/>
              <a:t>invidunt</a:t>
            </a:r>
            <a:r>
              <a:rPr lang="de-DE" dirty="0"/>
              <a:t> </a:t>
            </a:r>
            <a:r>
              <a:rPr lang="de-DE" dirty="0" err="1"/>
              <a:t>ut</a:t>
            </a:r>
            <a:r>
              <a:rPr lang="de-DE" dirty="0"/>
              <a:t> </a:t>
            </a:r>
            <a:r>
              <a:rPr lang="de-DE" dirty="0" err="1"/>
              <a:t>labore</a:t>
            </a:r>
            <a:r>
              <a:rPr lang="de-DE" dirty="0"/>
              <a:t> et </a:t>
            </a:r>
            <a:r>
              <a:rPr lang="de-DE" dirty="0" err="1"/>
              <a:t>dolore</a:t>
            </a:r>
            <a:r>
              <a:rPr lang="de-DE" dirty="0"/>
              <a:t> magna </a:t>
            </a:r>
            <a:r>
              <a:rPr lang="de-DE" dirty="0" err="1"/>
              <a:t>aliquyam</a:t>
            </a:r>
            <a:r>
              <a:rPr lang="de-DE" dirty="0"/>
              <a:t> erat,</a:t>
            </a:r>
          </a:p>
        </p:txBody>
      </p:sp>
    </p:spTree>
    <p:extLst>
      <p:ext uri="{BB962C8B-B14F-4D97-AF65-F5344CB8AC3E}">
        <p14:creationId xmlns:p14="http://schemas.microsoft.com/office/powerpoint/2010/main" val="30985427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4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theme" Target="../theme/theme5.xml"/><Relationship Id="rId1" Type="http://schemas.openxmlformats.org/officeDocument/2006/relationships/slideLayout" Target="../slideLayouts/slideLayout5.xml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theme" Target="../theme/theme6.xml"/><Relationship Id="rId1" Type="http://schemas.openxmlformats.org/officeDocument/2006/relationships/slideLayout" Target="../slideLayouts/slideLayout6.xml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theme" Target="../theme/theme7.xml"/><Relationship Id="rId1" Type="http://schemas.openxmlformats.org/officeDocument/2006/relationships/slideLayout" Target="../slideLayouts/slideLayout7.xml"/></Relationships>
</file>

<file path=ppt/slideMasters/_rels/slideMaster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theme" Target="../theme/theme8.xml"/><Relationship Id="rId1" Type="http://schemas.openxmlformats.org/officeDocument/2006/relationships/slideLayout" Target="../slideLayouts/slideLayout8.xml"/></Relationships>
</file>

<file path=ppt/slideMasters/_rels/slideMaster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theme" Target="../theme/theme9.xml"/><Relationship Id="rId1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00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fik 4" descr="Ein Bild, das Screenshot, Schwarz, Dunkelheit enthält.&#10;&#10;KI-generierte Inhalte können fehlerhaft sein.">
            <a:extLst>
              <a:ext uri="{FF2B5EF4-FFF2-40B4-BE49-F238E27FC236}">
                <a16:creationId xmlns:a16="http://schemas.microsoft.com/office/drawing/2014/main" id="{934C0AAE-B122-A0FD-5E19-C43AA9BD2A6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46"/>
            <a:ext cx="24384000" cy="1371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74045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5" r:id="rId1"/>
  </p:sldLayoutIdLst>
  <p:txStyles>
    <p:titleStyle>
      <a:lvl1pPr algn="l" defTabSz="1828709" rtl="0" eaLnBrk="1" latinLnBrk="0" hangingPunct="1">
        <a:lnSpc>
          <a:spcPct val="90000"/>
        </a:lnSpc>
        <a:spcBef>
          <a:spcPct val="0"/>
        </a:spcBef>
        <a:buNone/>
        <a:defRPr sz="8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77" indent="-457177" algn="l" defTabSz="1828709" rtl="0" eaLnBrk="1" latinLnBrk="0" hangingPunct="1">
        <a:lnSpc>
          <a:spcPct val="90000"/>
        </a:lnSpc>
        <a:spcBef>
          <a:spcPts val="2000"/>
        </a:spcBef>
        <a:buFont typeface="Arial" panose="020B0604020202020204" pitchFamily="34" charset="0"/>
        <a:buChar char="•"/>
        <a:defRPr sz="5600" kern="1200">
          <a:solidFill>
            <a:schemeClr val="tx1"/>
          </a:solidFill>
          <a:latin typeface="+mn-lt"/>
          <a:ea typeface="+mn-ea"/>
          <a:cs typeface="+mn-cs"/>
        </a:defRPr>
      </a:lvl1pPr>
      <a:lvl2pPr marL="1371531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800" kern="1200">
          <a:solidFill>
            <a:schemeClr val="tx1"/>
          </a:solidFill>
          <a:latin typeface="+mn-lt"/>
          <a:ea typeface="+mn-ea"/>
          <a:cs typeface="+mn-cs"/>
        </a:defRPr>
      </a:lvl2pPr>
      <a:lvl3pPr marL="2285886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000" kern="1200">
          <a:solidFill>
            <a:schemeClr val="tx1"/>
          </a:solidFill>
          <a:latin typeface="+mn-lt"/>
          <a:ea typeface="+mn-ea"/>
          <a:cs typeface="+mn-cs"/>
        </a:defRPr>
      </a:lvl3pPr>
      <a:lvl4pPr marL="3200240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4114594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5028949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943303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857657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772011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914354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828709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3pPr>
      <a:lvl4pPr marL="2743063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3657417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4571771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486126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400480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314834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00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 descr="Ein Bild, das Screenshot, Reihe enthält.&#10;&#10;KI-generierte Inhalte können fehlerhaft sein.">
            <a:extLst>
              <a:ext uri="{FF2B5EF4-FFF2-40B4-BE49-F238E27FC236}">
                <a16:creationId xmlns:a16="http://schemas.microsoft.com/office/drawing/2014/main" id="{428F06C6-96B9-CB36-2E6B-68822267266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46"/>
            <a:ext cx="24384000" cy="1371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7369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9" r:id="rId1"/>
  </p:sldLayoutIdLst>
  <p:txStyles>
    <p:titleStyle>
      <a:lvl1pPr algn="l" defTabSz="1828709" rtl="0" eaLnBrk="1" latinLnBrk="0" hangingPunct="1">
        <a:lnSpc>
          <a:spcPct val="90000"/>
        </a:lnSpc>
        <a:spcBef>
          <a:spcPct val="0"/>
        </a:spcBef>
        <a:buNone/>
        <a:defRPr sz="8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77" indent="-457177" algn="l" defTabSz="1828709" rtl="0" eaLnBrk="1" latinLnBrk="0" hangingPunct="1">
        <a:lnSpc>
          <a:spcPct val="90000"/>
        </a:lnSpc>
        <a:spcBef>
          <a:spcPts val="2000"/>
        </a:spcBef>
        <a:buFont typeface="Arial" panose="020B0604020202020204" pitchFamily="34" charset="0"/>
        <a:buChar char="•"/>
        <a:defRPr sz="5600" kern="1200">
          <a:solidFill>
            <a:schemeClr val="tx1"/>
          </a:solidFill>
          <a:latin typeface="+mn-lt"/>
          <a:ea typeface="+mn-ea"/>
          <a:cs typeface="+mn-cs"/>
        </a:defRPr>
      </a:lvl1pPr>
      <a:lvl2pPr marL="1371531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800" kern="1200">
          <a:solidFill>
            <a:schemeClr val="tx1"/>
          </a:solidFill>
          <a:latin typeface="+mn-lt"/>
          <a:ea typeface="+mn-ea"/>
          <a:cs typeface="+mn-cs"/>
        </a:defRPr>
      </a:lvl2pPr>
      <a:lvl3pPr marL="2285886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000" kern="1200">
          <a:solidFill>
            <a:schemeClr val="tx1"/>
          </a:solidFill>
          <a:latin typeface="+mn-lt"/>
          <a:ea typeface="+mn-ea"/>
          <a:cs typeface="+mn-cs"/>
        </a:defRPr>
      </a:lvl3pPr>
      <a:lvl4pPr marL="3200240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4114594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5028949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943303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857657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772011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914354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828709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3pPr>
      <a:lvl4pPr marL="2743063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3657417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4571771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486126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400480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314834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00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 descr="Ein Bild, das Screenshot enthält.&#10;&#10;KI-generierte Inhalte können fehlerhaft sein.">
            <a:extLst>
              <a:ext uri="{FF2B5EF4-FFF2-40B4-BE49-F238E27FC236}">
                <a16:creationId xmlns:a16="http://schemas.microsoft.com/office/drawing/2014/main" id="{33BE3800-3A68-3F3A-7E5E-1207AC6E25D0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46"/>
            <a:ext cx="24384000" cy="1371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27847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</p:sldLayoutIdLst>
  <p:txStyles>
    <p:titleStyle>
      <a:lvl1pPr algn="l" defTabSz="1828709" rtl="0" eaLnBrk="1" latinLnBrk="0" hangingPunct="1">
        <a:lnSpc>
          <a:spcPct val="90000"/>
        </a:lnSpc>
        <a:spcBef>
          <a:spcPct val="0"/>
        </a:spcBef>
        <a:buNone/>
        <a:defRPr sz="8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77" indent="-457177" algn="l" defTabSz="1828709" rtl="0" eaLnBrk="1" latinLnBrk="0" hangingPunct="1">
        <a:lnSpc>
          <a:spcPct val="90000"/>
        </a:lnSpc>
        <a:spcBef>
          <a:spcPts val="2000"/>
        </a:spcBef>
        <a:buFont typeface="Arial" panose="020B0604020202020204" pitchFamily="34" charset="0"/>
        <a:buChar char="•"/>
        <a:defRPr sz="5600" kern="1200">
          <a:solidFill>
            <a:schemeClr val="tx1"/>
          </a:solidFill>
          <a:latin typeface="+mn-lt"/>
          <a:ea typeface="+mn-ea"/>
          <a:cs typeface="+mn-cs"/>
        </a:defRPr>
      </a:lvl1pPr>
      <a:lvl2pPr marL="1371531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800" kern="1200">
          <a:solidFill>
            <a:schemeClr val="tx1"/>
          </a:solidFill>
          <a:latin typeface="+mn-lt"/>
          <a:ea typeface="+mn-ea"/>
          <a:cs typeface="+mn-cs"/>
        </a:defRPr>
      </a:lvl2pPr>
      <a:lvl3pPr marL="2285886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000" kern="1200">
          <a:solidFill>
            <a:schemeClr val="tx1"/>
          </a:solidFill>
          <a:latin typeface="+mn-lt"/>
          <a:ea typeface="+mn-ea"/>
          <a:cs typeface="+mn-cs"/>
        </a:defRPr>
      </a:lvl3pPr>
      <a:lvl4pPr marL="3200240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4114594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5028949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943303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857657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772011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914354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828709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3pPr>
      <a:lvl4pPr marL="2743063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3657417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4571771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486126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400480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314834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00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 descr="Ein Bild, das Screenshot enthält.&#10;&#10;KI-generierte Inhalte können fehlerhaft sein.">
            <a:extLst>
              <a:ext uri="{FF2B5EF4-FFF2-40B4-BE49-F238E27FC236}">
                <a16:creationId xmlns:a16="http://schemas.microsoft.com/office/drawing/2014/main" id="{80A9C2D4-B5B3-F3CD-8E25-B5F567F96E90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46"/>
            <a:ext cx="24384000" cy="1371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81407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1" r:id="rId1"/>
  </p:sldLayoutIdLst>
  <p:txStyles>
    <p:titleStyle>
      <a:lvl1pPr algn="l" defTabSz="1828709" rtl="0" eaLnBrk="1" latinLnBrk="0" hangingPunct="1">
        <a:lnSpc>
          <a:spcPct val="90000"/>
        </a:lnSpc>
        <a:spcBef>
          <a:spcPct val="0"/>
        </a:spcBef>
        <a:buNone/>
        <a:defRPr sz="8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77" indent="-457177" algn="l" defTabSz="1828709" rtl="0" eaLnBrk="1" latinLnBrk="0" hangingPunct="1">
        <a:lnSpc>
          <a:spcPct val="90000"/>
        </a:lnSpc>
        <a:spcBef>
          <a:spcPts val="2000"/>
        </a:spcBef>
        <a:buFont typeface="Arial" panose="020B0604020202020204" pitchFamily="34" charset="0"/>
        <a:buChar char="•"/>
        <a:defRPr sz="5600" kern="1200">
          <a:solidFill>
            <a:schemeClr val="tx1"/>
          </a:solidFill>
          <a:latin typeface="+mn-lt"/>
          <a:ea typeface="+mn-ea"/>
          <a:cs typeface="+mn-cs"/>
        </a:defRPr>
      </a:lvl1pPr>
      <a:lvl2pPr marL="1371531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800" kern="1200">
          <a:solidFill>
            <a:schemeClr val="tx1"/>
          </a:solidFill>
          <a:latin typeface="+mn-lt"/>
          <a:ea typeface="+mn-ea"/>
          <a:cs typeface="+mn-cs"/>
        </a:defRPr>
      </a:lvl2pPr>
      <a:lvl3pPr marL="2285886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000" kern="1200">
          <a:solidFill>
            <a:schemeClr val="tx1"/>
          </a:solidFill>
          <a:latin typeface="+mn-lt"/>
          <a:ea typeface="+mn-ea"/>
          <a:cs typeface="+mn-cs"/>
        </a:defRPr>
      </a:lvl3pPr>
      <a:lvl4pPr marL="3200240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4114594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5028949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943303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857657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772011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914354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828709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3pPr>
      <a:lvl4pPr marL="2743063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3657417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4571771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486126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400480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314834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00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 descr="Ein Bild, das Screenshot, Design enthält.&#10;&#10;KI-generierte Inhalte können fehlerhaft sein.">
            <a:extLst>
              <a:ext uri="{FF2B5EF4-FFF2-40B4-BE49-F238E27FC236}">
                <a16:creationId xmlns:a16="http://schemas.microsoft.com/office/drawing/2014/main" id="{1891F3A4-C04D-A66D-B6B5-1B5E3D3C82F3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46"/>
            <a:ext cx="24384000" cy="1371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43313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3" r:id="rId1"/>
  </p:sldLayoutIdLst>
  <p:txStyles>
    <p:titleStyle>
      <a:lvl1pPr algn="l" defTabSz="1828709" rtl="0" eaLnBrk="1" latinLnBrk="0" hangingPunct="1">
        <a:lnSpc>
          <a:spcPct val="90000"/>
        </a:lnSpc>
        <a:spcBef>
          <a:spcPct val="0"/>
        </a:spcBef>
        <a:buNone/>
        <a:defRPr sz="8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77" indent="-457177" algn="l" defTabSz="1828709" rtl="0" eaLnBrk="1" latinLnBrk="0" hangingPunct="1">
        <a:lnSpc>
          <a:spcPct val="90000"/>
        </a:lnSpc>
        <a:spcBef>
          <a:spcPts val="2000"/>
        </a:spcBef>
        <a:buFont typeface="Arial" panose="020B0604020202020204" pitchFamily="34" charset="0"/>
        <a:buChar char="•"/>
        <a:defRPr sz="5600" kern="1200">
          <a:solidFill>
            <a:schemeClr val="tx1"/>
          </a:solidFill>
          <a:latin typeface="+mn-lt"/>
          <a:ea typeface="+mn-ea"/>
          <a:cs typeface="+mn-cs"/>
        </a:defRPr>
      </a:lvl1pPr>
      <a:lvl2pPr marL="1371531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800" kern="1200">
          <a:solidFill>
            <a:schemeClr val="tx1"/>
          </a:solidFill>
          <a:latin typeface="+mn-lt"/>
          <a:ea typeface="+mn-ea"/>
          <a:cs typeface="+mn-cs"/>
        </a:defRPr>
      </a:lvl2pPr>
      <a:lvl3pPr marL="2285886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000" kern="1200">
          <a:solidFill>
            <a:schemeClr val="tx1"/>
          </a:solidFill>
          <a:latin typeface="+mn-lt"/>
          <a:ea typeface="+mn-ea"/>
          <a:cs typeface="+mn-cs"/>
        </a:defRPr>
      </a:lvl3pPr>
      <a:lvl4pPr marL="3200240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4114594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5028949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943303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857657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772011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914354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828709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3pPr>
      <a:lvl4pPr marL="2743063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3657417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4571771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486126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400480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314834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00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 descr="Ein Bild, das Screenshot, Reihe, Rechteck enthält.&#10;&#10;KI-generierte Inhalte können fehlerhaft sein.">
            <a:extLst>
              <a:ext uri="{FF2B5EF4-FFF2-40B4-BE49-F238E27FC236}">
                <a16:creationId xmlns:a16="http://schemas.microsoft.com/office/drawing/2014/main" id="{0E882C50-ADD3-A321-818E-D5F9F7BA8A93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46"/>
            <a:ext cx="24384000" cy="1371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70304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5" r:id="rId1"/>
  </p:sldLayoutIdLst>
  <p:txStyles>
    <p:titleStyle>
      <a:lvl1pPr algn="l" defTabSz="1828709" rtl="0" eaLnBrk="1" latinLnBrk="0" hangingPunct="1">
        <a:lnSpc>
          <a:spcPct val="90000"/>
        </a:lnSpc>
        <a:spcBef>
          <a:spcPct val="0"/>
        </a:spcBef>
        <a:buNone/>
        <a:defRPr sz="8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77" indent="-457177" algn="l" defTabSz="1828709" rtl="0" eaLnBrk="1" latinLnBrk="0" hangingPunct="1">
        <a:lnSpc>
          <a:spcPct val="90000"/>
        </a:lnSpc>
        <a:spcBef>
          <a:spcPts val="2000"/>
        </a:spcBef>
        <a:buFont typeface="Arial" panose="020B0604020202020204" pitchFamily="34" charset="0"/>
        <a:buChar char="•"/>
        <a:defRPr sz="5600" kern="1200">
          <a:solidFill>
            <a:schemeClr val="tx1"/>
          </a:solidFill>
          <a:latin typeface="+mn-lt"/>
          <a:ea typeface="+mn-ea"/>
          <a:cs typeface="+mn-cs"/>
        </a:defRPr>
      </a:lvl1pPr>
      <a:lvl2pPr marL="1371531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800" kern="1200">
          <a:solidFill>
            <a:schemeClr val="tx1"/>
          </a:solidFill>
          <a:latin typeface="+mn-lt"/>
          <a:ea typeface="+mn-ea"/>
          <a:cs typeface="+mn-cs"/>
        </a:defRPr>
      </a:lvl2pPr>
      <a:lvl3pPr marL="2285886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000" kern="1200">
          <a:solidFill>
            <a:schemeClr val="tx1"/>
          </a:solidFill>
          <a:latin typeface="+mn-lt"/>
          <a:ea typeface="+mn-ea"/>
          <a:cs typeface="+mn-cs"/>
        </a:defRPr>
      </a:lvl3pPr>
      <a:lvl4pPr marL="3200240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4114594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5028949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943303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857657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772011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914354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828709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3pPr>
      <a:lvl4pPr marL="2743063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3657417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4571771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486126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400480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314834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00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 descr="Ein Bild, das Screenshot, Reihe, Rechteck, Electric Blue (Farbe) enthält.&#10;&#10;KI-generierte Inhalte können fehlerhaft sein.">
            <a:extLst>
              <a:ext uri="{FF2B5EF4-FFF2-40B4-BE49-F238E27FC236}">
                <a16:creationId xmlns:a16="http://schemas.microsoft.com/office/drawing/2014/main" id="{DC12658C-9931-083D-3A60-C634B84A1C7B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46"/>
            <a:ext cx="24384000" cy="1371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14598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7" r:id="rId1"/>
  </p:sldLayoutIdLst>
  <p:txStyles>
    <p:titleStyle>
      <a:lvl1pPr algn="l" defTabSz="1828709" rtl="0" eaLnBrk="1" latinLnBrk="0" hangingPunct="1">
        <a:lnSpc>
          <a:spcPct val="90000"/>
        </a:lnSpc>
        <a:spcBef>
          <a:spcPct val="0"/>
        </a:spcBef>
        <a:buNone/>
        <a:defRPr sz="8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77" indent="-457177" algn="l" defTabSz="1828709" rtl="0" eaLnBrk="1" latinLnBrk="0" hangingPunct="1">
        <a:lnSpc>
          <a:spcPct val="90000"/>
        </a:lnSpc>
        <a:spcBef>
          <a:spcPts val="2000"/>
        </a:spcBef>
        <a:buFont typeface="Arial" panose="020B0604020202020204" pitchFamily="34" charset="0"/>
        <a:buChar char="•"/>
        <a:defRPr sz="5600" kern="1200">
          <a:solidFill>
            <a:schemeClr val="tx1"/>
          </a:solidFill>
          <a:latin typeface="+mn-lt"/>
          <a:ea typeface="+mn-ea"/>
          <a:cs typeface="+mn-cs"/>
        </a:defRPr>
      </a:lvl1pPr>
      <a:lvl2pPr marL="1371531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800" kern="1200">
          <a:solidFill>
            <a:schemeClr val="tx1"/>
          </a:solidFill>
          <a:latin typeface="+mn-lt"/>
          <a:ea typeface="+mn-ea"/>
          <a:cs typeface="+mn-cs"/>
        </a:defRPr>
      </a:lvl2pPr>
      <a:lvl3pPr marL="2285886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000" kern="1200">
          <a:solidFill>
            <a:schemeClr val="tx1"/>
          </a:solidFill>
          <a:latin typeface="+mn-lt"/>
          <a:ea typeface="+mn-ea"/>
          <a:cs typeface="+mn-cs"/>
        </a:defRPr>
      </a:lvl3pPr>
      <a:lvl4pPr marL="3200240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4114594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5028949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943303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857657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772011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914354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828709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3pPr>
      <a:lvl4pPr marL="2743063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3657417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4571771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486126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400480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314834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00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 descr="Ein Bild, das Screenshot, Reihe, Rechteck enthält.&#10;&#10;KI-generierte Inhalte können fehlerhaft sein.">
            <a:extLst>
              <a:ext uri="{FF2B5EF4-FFF2-40B4-BE49-F238E27FC236}">
                <a16:creationId xmlns:a16="http://schemas.microsoft.com/office/drawing/2014/main" id="{CB427EF2-65F0-B1BB-7A57-EC112AAACC4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46"/>
            <a:ext cx="24384000" cy="1371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35547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</p:sldLayoutIdLst>
  <p:txStyles>
    <p:titleStyle>
      <a:lvl1pPr algn="l" defTabSz="1828709" rtl="0" eaLnBrk="1" latinLnBrk="0" hangingPunct="1">
        <a:lnSpc>
          <a:spcPct val="90000"/>
        </a:lnSpc>
        <a:spcBef>
          <a:spcPct val="0"/>
        </a:spcBef>
        <a:buNone/>
        <a:defRPr sz="8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77" indent="-457177" algn="l" defTabSz="1828709" rtl="0" eaLnBrk="1" latinLnBrk="0" hangingPunct="1">
        <a:lnSpc>
          <a:spcPct val="90000"/>
        </a:lnSpc>
        <a:spcBef>
          <a:spcPts val="2000"/>
        </a:spcBef>
        <a:buFont typeface="Arial" panose="020B0604020202020204" pitchFamily="34" charset="0"/>
        <a:buChar char="•"/>
        <a:defRPr sz="5600" kern="1200">
          <a:solidFill>
            <a:schemeClr val="tx1"/>
          </a:solidFill>
          <a:latin typeface="+mn-lt"/>
          <a:ea typeface="+mn-ea"/>
          <a:cs typeface="+mn-cs"/>
        </a:defRPr>
      </a:lvl1pPr>
      <a:lvl2pPr marL="1371531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800" kern="1200">
          <a:solidFill>
            <a:schemeClr val="tx1"/>
          </a:solidFill>
          <a:latin typeface="+mn-lt"/>
          <a:ea typeface="+mn-ea"/>
          <a:cs typeface="+mn-cs"/>
        </a:defRPr>
      </a:lvl2pPr>
      <a:lvl3pPr marL="2285886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000" kern="1200">
          <a:solidFill>
            <a:schemeClr val="tx1"/>
          </a:solidFill>
          <a:latin typeface="+mn-lt"/>
          <a:ea typeface="+mn-ea"/>
          <a:cs typeface="+mn-cs"/>
        </a:defRPr>
      </a:lvl3pPr>
      <a:lvl4pPr marL="3200240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4114594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5028949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943303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857657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772011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914354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828709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3pPr>
      <a:lvl4pPr marL="2743063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3657417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4571771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486126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400480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314834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00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 descr="Ein Bild, das Screenshot, Reihe, Rechteck, Electric Blue (Farbe) enthält.&#10;&#10;KI-generierte Inhalte können fehlerhaft sein.">
            <a:extLst>
              <a:ext uri="{FF2B5EF4-FFF2-40B4-BE49-F238E27FC236}">
                <a16:creationId xmlns:a16="http://schemas.microsoft.com/office/drawing/2014/main" id="{9342A771-113D-CD86-12D1-46F91AD49FB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46"/>
            <a:ext cx="24384000" cy="1371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03731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1" r:id="rId1"/>
  </p:sldLayoutIdLst>
  <p:txStyles>
    <p:titleStyle>
      <a:lvl1pPr algn="l" defTabSz="1828709" rtl="0" eaLnBrk="1" latinLnBrk="0" hangingPunct="1">
        <a:lnSpc>
          <a:spcPct val="90000"/>
        </a:lnSpc>
        <a:spcBef>
          <a:spcPct val="0"/>
        </a:spcBef>
        <a:buNone/>
        <a:defRPr sz="8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77" indent="-457177" algn="l" defTabSz="1828709" rtl="0" eaLnBrk="1" latinLnBrk="0" hangingPunct="1">
        <a:lnSpc>
          <a:spcPct val="90000"/>
        </a:lnSpc>
        <a:spcBef>
          <a:spcPts val="2000"/>
        </a:spcBef>
        <a:buFont typeface="Arial" panose="020B0604020202020204" pitchFamily="34" charset="0"/>
        <a:buChar char="•"/>
        <a:defRPr sz="5600" kern="1200">
          <a:solidFill>
            <a:schemeClr val="tx1"/>
          </a:solidFill>
          <a:latin typeface="+mn-lt"/>
          <a:ea typeface="+mn-ea"/>
          <a:cs typeface="+mn-cs"/>
        </a:defRPr>
      </a:lvl1pPr>
      <a:lvl2pPr marL="1371531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800" kern="1200">
          <a:solidFill>
            <a:schemeClr val="tx1"/>
          </a:solidFill>
          <a:latin typeface="+mn-lt"/>
          <a:ea typeface="+mn-ea"/>
          <a:cs typeface="+mn-cs"/>
        </a:defRPr>
      </a:lvl2pPr>
      <a:lvl3pPr marL="2285886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000" kern="1200">
          <a:solidFill>
            <a:schemeClr val="tx1"/>
          </a:solidFill>
          <a:latin typeface="+mn-lt"/>
          <a:ea typeface="+mn-ea"/>
          <a:cs typeface="+mn-cs"/>
        </a:defRPr>
      </a:lvl3pPr>
      <a:lvl4pPr marL="3200240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4114594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5028949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943303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857657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772011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914354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828709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3pPr>
      <a:lvl4pPr marL="2743063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3657417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4571771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486126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400480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314834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66579470"/>
      </p:ext>
    </p:extLst>
  </p:cSld>
  <p:clrMapOvr>
    <a:masterClrMapping/>
  </p:clrMapOvr>
</p:sld>
</file>

<file path=ppt/theme/theme1.xml><?xml version="1.0" encoding="utf-8"?>
<a:theme xmlns:a="http://schemas.openxmlformats.org/drawingml/2006/main" name="01_ident_overlay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10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02_insert_text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a="http://schemas.openxmlformats.org/drawingml/2006/main" name="03_insert_person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4.xml><?xml version="1.0" encoding="utf-8"?>
<a:theme xmlns:a="http://schemas.openxmlformats.org/drawingml/2006/main" name="04_insert_hymn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5.xml><?xml version="1.0" encoding="utf-8"?>
<a:theme xmlns:a="http://schemas.openxmlformats.org/drawingml/2006/main" name="05_insert_hymn_2x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6.xml><?xml version="1.0" encoding="utf-8"?>
<a:theme xmlns:a="http://schemas.openxmlformats.org/drawingml/2006/main" name="06_insert_hymnal_4x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7.xml><?xml version="1.0" encoding="utf-8"?>
<a:theme xmlns:a="http://schemas.openxmlformats.org/drawingml/2006/main" name="07_insert_hymnal_6x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8.xml><?xml version="1.0" encoding="utf-8"?>
<a:theme xmlns:a="http://schemas.openxmlformats.org/drawingml/2006/main" name="08_insert_text_long 2x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9.xml><?xml version="1.0" encoding="utf-8"?>
<a:theme xmlns:a="http://schemas.openxmlformats.org/drawingml/2006/main" name="09_insert_text_long 3x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0</Words>
  <Application>Microsoft Office PowerPoint</Application>
  <PresentationFormat>Benutzerdefiniert</PresentationFormat>
  <Paragraphs>0</Paragraphs>
  <Slides>1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2</vt:i4>
      </vt:variant>
      <vt:variant>
        <vt:lpstr>Design</vt:lpstr>
      </vt:variant>
      <vt:variant>
        <vt:i4>9</vt:i4>
      </vt:variant>
      <vt:variant>
        <vt:lpstr>Folientitel</vt:lpstr>
      </vt:variant>
      <vt:variant>
        <vt:i4>1</vt:i4>
      </vt:variant>
    </vt:vector>
  </HeadingPairs>
  <TitlesOfParts>
    <vt:vector size="12" baseType="lpstr">
      <vt:lpstr>Aptos</vt:lpstr>
      <vt:lpstr>Arial</vt:lpstr>
      <vt:lpstr>01_ident_overlay</vt:lpstr>
      <vt:lpstr>02_insert_text</vt:lpstr>
      <vt:lpstr>03_insert_person</vt:lpstr>
      <vt:lpstr>04_insert_hymn</vt:lpstr>
      <vt:lpstr>05_insert_hymn_2x</vt:lpstr>
      <vt:lpstr>06_insert_hymnal_4x</vt:lpstr>
      <vt:lpstr>07_insert_hymnal_6x</vt:lpstr>
      <vt:lpstr>08_insert_text_long 2x</vt:lpstr>
      <vt:lpstr>09_insert_text_long 3x</vt:lpstr>
      <vt:lpstr>PowerPoint-Präsentation</vt:lpstr>
    </vt:vector>
  </TitlesOfParts>
  <Manager>Jennifer Lennermann; Kevin Sargant</Manager>
  <Company>Verlag Friedrich Bischoff GmbH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NACI On-Air Design Template</dc:title>
  <dc:subject/>
  <dc:creator>Kevin Sargant; Verlag Friedrich Bischoff GmbH</dc:creator>
  <cp:keywords/>
  <dc:description/>
  <cp:lastModifiedBy>Roland Schmidt</cp:lastModifiedBy>
  <cp:revision>20</cp:revision>
  <dcterms:created xsi:type="dcterms:W3CDTF">2025-07-29T10:25:25Z</dcterms:created>
  <dcterms:modified xsi:type="dcterms:W3CDTF">2025-10-31T10:29:53Z</dcterms:modified>
  <cp:category/>
</cp:coreProperties>
</file>