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63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>
            <p14:sldId id="263"/>
          </p14:sldIdLst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>
            <a:extLst>
              <a:ext uri="{FF2B5EF4-FFF2-40B4-BE49-F238E27FC236}">
                <a16:creationId xmlns:a16="http://schemas.microsoft.com/office/drawing/2014/main" id="{8D0C49D0-96FB-A490-0811-4C6D0CEEBEC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E8D17985-FD84-4E51-B345-3F96EA2A6F0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1547146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27</cp:revision>
  <dcterms:created xsi:type="dcterms:W3CDTF">2025-07-29T10:25:25Z</dcterms:created>
  <dcterms:modified xsi:type="dcterms:W3CDTF">2025-10-31T10:35:14Z</dcterms:modified>
  <cp:category/>
</cp:coreProperties>
</file>