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662" r:id="rId2"/>
  </p:sldMasterIdLst>
  <p:notesMasterIdLst>
    <p:notesMasterId r:id="rId11"/>
  </p:notesMasterIdLst>
  <p:sldIdLst>
    <p:sldId id="295" r:id="rId3"/>
    <p:sldId id="299" r:id="rId4"/>
    <p:sldId id="297" r:id="rId5"/>
    <p:sldId id="298" r:id="rId6"/>
    <p:sldId id="300" r:id="rId7"/>
    <p:sldId id="301" r:id="rId8"/>
    <p:sldId id="302" r:id="rId9"/>
    <p:sldId id="256" r:id="rId10"/>
  </p:sldIdLst>
  <p:sldSz cx="9144000" cy="5143500" type="screen16x9"/>
  <p:notesSz cx="6858000" cy="9144000"/>
  <p:defaultTextStyle>
    <a:defPPr>
      <a:defRPr lang="de-DE"/>
    </a:defPPr>
    <a:lvl1pPr marL="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31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7C7C"/>
    <a:srgbClr val="FEFE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ittlere Formatvorlage 1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ittlere Formatvorlage 1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ittlere Formatvorlage 1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44" autoAdjust="0"/>
    <p:restoredTop sz="94699" autoAdjust="0"/>
  </p:normalViewPr>
  <p:slideViewPr>
    <p:cSldViewPr snapToGrid="0">
      <p:cViewPr varScale="1">
        <p:scale>
          <a:sx n="100" d="100"/>
          <a:sy n="100" d="100"/>
        </p:scale>
        <p:origin x="354" y="72"/>
      </p:cViewPr>
      <p:guideLst>
        <p:guide pos="2880"/>
        <p:guide orient="horz" pos="31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3806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3A39A-03FE-46E2-B8A7-A90ACB081E64}" type="datetimeFigureOut">
              <a:rPr lang="de-CH" smtClean="0"/>
              <a:t>29.08.2025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5234C-55FD-4899-946B-6259D387884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66484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05234C-55FD-4899-946B-6259D387884F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70861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05234C-55FD-4899-946B-6259D387884F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653626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05234C-55FD-4899-946B-6259D387884F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1931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05234C-55FD-4899-946B-6259D387884F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84836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05234C-55FD-4899-946B-6259D387884F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443072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05234C-55FD-4899-946B-6259D387884F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032810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05234C-55FD-4899-946B-6259D387884F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02650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Pictur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12">
            <a:extLst>
              <a:ext uri="{FF2B5EF4-FFF2-40B4-BE49-F238E27FC236}">
                <a16:creationId xmlns:a16="http://schemas.microsoft.com/office/drawing/2014/main" id="{F4C7AE73-2F25-493C-35AB-D8DB239BCC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19588" cy="5143500"/>
          </a:xfrm>
          <a:prstGeom prst="rect">
            <a:avLst/>
          </a:prstGeom>
        </p:spPr>
        <p:txBody>
          <a:bodyPr/>
          <a:lstStyle/>
          <a:p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1999" y="410725"/>
            <a:ext cx="4319587" cy="1466519"/>
          </a:xfrm>
          <a:prstGeom prst="rect">
            <a:avLst/>
          </a:prstGeom>
        </p:spPr>
        <p:txBody>
          <a:bodyPr lIns="90000"/>
          <a:lstStyle>
            <a:lvl1pPr>
              <a:defRPr sz="3200" b="1"/>
            </a:lvl1pPr>
          </a:lstStyle>
          <a:p>
            <a:r>
              <a:rPr lang="en-GB" noProof="0" dirty="0"/>
              <a:t>Edit Master Title Style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0F472A3-2F9A-042A-3B19-6DD8AFC52898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571999" y="2016525"/>
            <a:ext cx="4319587" cy="2638753"/>
          </a:xfrm>
          <a:prstGeom prst="rect">
            <a:avLst/>
          </a:prstGeom>
        </p:spPr>
        <p:txBody>
          <a:bodyPr lIns="90000"/>
          <a:lstStyle>
            <a:lvl2pPr>
              <a:defRPr/>
            </a:lvl2pPr>
            <a:lvl3pPr>
              <a:defRPr/>
            </a:lvl3pPr>
            <a:lvl4pPr>
              <a:spcBef>
                <a:spcPts val="432"/>
              </a:spcBef>
              <a:defRPr/>
            </a:lvl4pPr>
            <a:lvl5pPr>
              <a:spcBef>
                <a:spcPts val="432"/>
              </a:spcBef>
              <a:defRPr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22717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Landscape Pictur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2">
            <a:extLst>
              <a:ext uri="{FF2B5EF4-FFF2-40B4-BE49-F238E27FC236}">
                <a16:creationId xmlns:a16="http://schemas.microsoft.com/office/drawing/2014/main" id="{3A538C89-F3D4-D363-90BD-FA26A3F945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3839269"/>
          </a:xfrm>
          <a:prstGeom prst="rect">
            <a:avLst/>
          </a:prstGeom>
        </p:spPr>
        <p:txBody>
          <a:bodyPr/>
          <a:lstStyle/>
          <a:p>
            <a:endParaRPr lang="en-GB" noProof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8F11EC4B-0CD0-C83B-D113-EAB520200F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5986" y="4013501"/>
            <a:ext cx="8432025" cy="1049005"/>
          </a:xfrm>
          <a:prstGeom prst="rect">
            <a:avLst/>
          </a:prstGeom>
        </p:spPr>
        <p:txBody>
          <a:bodyPr/>
          <a:lstStyle>
            <a:lvl1pPr>
              <a:defRPr sz="3200" b="1"/>
            </a:lvl1pPr>
          </a:lstStyle>
          <a:p>
            <a:r>
              <a:rPr lang="en-GB" noProof="0"/>
              <a:t>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79933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One Column (Standar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5988" y="1090013"/>
            <a:ext cx="8432026" cy="3565266"/>
          </a:xfrm>
          <a:prstGeom prst="rect">
            <a:avLst/>
          </a:prstGeom>
        </p:spPr>
        <p:txBody>
          <a:bodyPr lIns="90000" rIns="90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spcBef>
                <a:spcPts val="432"/>
              </a:spcBef>
              <a:defRPr/>
            </a:lvl4pPr>
            <a:lvl5pPr>
              <a:spcBef>
                <a:spcPts val="432"/>
              </a:spcBef>
              <a:defRPr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EC289154-AE3B-F08A-9361-A397A8870E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5987" y="410727"/>
            <a:ext cx="8432026" cy="576342"/>
          </a:xfrm>
          <a:prstGeom prst="rect">
            <a:avLst/>
          </a:prstGeom>
        </p:spPr>
        <p:txBody>
          <a:bodyPr/>
          <a:lstStyle>
            <a:lvl1pPr>
              <a:defRPr sz="3200" b="1"/>
            </a:lvl1pPr>
          </a:lstStyle>
          <a:p>
            <a:r>
              <a:rPr lang="en-GB" noProof="0" dirty="0"/>
              <a:t>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4793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Fullscreen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2">
            <a:extLst>
              <a:ext uri="{FF2B5EF4-FFF2-40B4-BE49-F238E27FC236}">
                <a16:creationId xmlns:a16="http://schemas.microsoft.com/office/drawing/2014/main" id="{3A538C89-F3D4-D363-90BD-FA26A3F945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/>
          <a:p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378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3682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ung 8">
            <a:extLst>
              <a:ext uri="{FF2B5EF4-FFF2-40B4-BE49-F238E27FC236}">
                <a16:creationId xmlns:a16="http://schemas.microsoft.com/office/drawing/2014/main" id="{B5ED622A-86F0-1954-A852-74E5B7B1CFFA}"/>
              </a:ext>
            </a:extLst>
          </p:cNvPr>
          <p:cNvGrpSpPr/>
          <p:nvPr userDrawn="1"/>
        </p:nvGrpSpPr>
        <p:grpSpPr>
          <a:xfrm>
            <a:off x="431548" y="1702957"/>
            <a:ext cx="6797758" cy="1457189"/>
            <a:chOff x="4535634" y="565609"/>
            <a:chExt cx="4442437" cy="952294"/>
          </a:xfrm>
        </p:grpSpPr>
        <p:pic>
          <p:nvPicPr>
            <p:cNvPr id="6" name="Bild 6">
              <a:extLst>
                <a:ext uri="{FF2B5EF4-FFF2-40B4-BE49-F238E27FC236}">
                  <a16:creationId xmlns:a16="http://schemas.microsoft.com/office/drawing/2014/main" id="{8F36A95E-B6B0-0329-F587-F9D4D01712D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/>
            <a:stretch/>
          </p:blipFill>
          <p:spPr>
            <a:xfrm>
              <a:off x="8079973" y="565609"/>
              <a:ext cx="898098" cy="898097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A09D9465-D3DF-96F7-FCFA-416516D62894}"/>
                </a:ext>
              </a:extLst>
            </p:cNvPr>
            <p:cNvSpPr txBox="1"/>
            <p:nvPr userDrawn="1"/>
          </p:nvSpPr>
          <p:spPr>
            <a:xfrm>
              <a:off x="4535634" y="610994"/>
              <a:ext cx="3544338" cy="906909"/>
            </a:xfrm>
            <a:prstGeom prst="rect">
              <a:avLst/>
            </a:prstGeom>
            <a:noFill/>
          </p:spPr>
          <p:txBody>
            <a:bodyPr wrap="square" lIns="0" tIns="0" rIns="453600" bIns="0" rtlCol="0" anchor="b">
              <a:noAutofit/>
            </a:bodyPr>
            <a:lstStyle/>
            <a:p>
              <a:pPr algn="r">
                <a:lnSpc>
                  <a:spcPct val="100000"/>
                </a:lnSpc>
              </a:pPr>
              <a:r>
                <a:rPr lang="en-GB" sz="2800" b="1" noProof="0" dirty="0"/>
                <a:t>New Apostolic Church</a:t>
              </a:r>
            </a:p>
            <a:p>
              <a:pPr algn="r">
                <a:lnSpc>
                  <a:spcPct val="100000"/>
                </a:lnSpc>
              </a:pPr>
              <a:r>
                <a:rPr lang="en-GB" sz="2800" noProof="0" dirty="0"/>
                <a:t>Name of congregation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2880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14276D27-A30A-1CF9-9993-3DD503354E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0" y="410726"/>
            <a:ext cx="4200885" cy="3065205"/>
          </a:xfrm>
          <a:prstGeom prst="rect">
            <a:avLst/>
          </a:prstGeom>
        </p:spPr>
        <p:txBody>
          <a:bodyPr lIns="90000" rIns="90000"/>
          <a:lstStyle>
            <a:lvl1pPr>
              <a:defRPr sz="3200" b="1" i="0" baseline="0">
                <a:latin typeface="Arial" panose="020B0604020202020204" pitchFamily="34" charset="0"/>
              </a:defRPr>
            </a:lvl1pPr>
          </a:lstStyle>
          <a:p>
            <a:r>
              <a:rPr lang="en-GB" noProof="0" dirty="0"/>
              <a:t>Edit Master Text Styles</a:t>
            </a:r>
          </a:p>
        </p:txBody>
      </p:sp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A388EEAA-9911-F565-369B-B6E4BD5CA6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19588" cy="5143500"/>
          </a:xfrm>
          <a:prstGeom prst="rect">
            <a:avLst/>
          </a:prstGeom>
        </p:spPr>
        <p:txBody>
          <a:bodyPr/>
          <a:lstStyle/>
          <a:p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47519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Landscape Picture 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2">
            <a:extLst>
              <a:ext uri="{FF2B5EF4-FFF2-40B4-BE49-F238E27FC236}">
                <a16:creationId xmlns:a16="http://schemas.microsoft.com/office/drawing/2014/main" id="{3A538C89-F3D4-D363-90BD-FA26A3F945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3839269"/>
          </a:xfrm>
          <a:prstGeom prst="rect">
            <a:avLst/>
          </a:prstGeom>
        </p:spPr>
        <p:txBody>
          <a:bodyPr/>
          <a:lstStyle/>
          <a:p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014034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Picture, Text 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3B0AD12-D770-3329-4E78-DA5FBF581F63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571999" y="2016526"/>
            <a:ext cx="4319587" cy="1653186"/>
          </a:xfrm>
          <a:prstGeom prst="rect">
            <a:avLst/>
          </a:prstGeom>
        </p:spPr>
        <p:txBody>
          <a:bodyPr lIns="90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spcBef>
                <a:spcPts val="432"/>
              </a:spcBef>
              <a:defRPr/>
            </a:lvl4pPr>
            <a:lvl5pPr>
              <a:spcBef>
                <a:spcPts val="432"/>
              </a:spcBef>
              <a:defRPr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6" name="Bildplatzhalter 12">
            <a:extLst>
              <a:ext uri="{FF2B5EF4-FFF2-40B4-BE49-F238E27FC236}">
                <a16:creationId xmlns:a16="http://schemas.microsoft.com/office/drawing/2014/main" id="{AAC620C6-462C-3EF5-A698-ED55E49901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19588" cy="5143500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3779275-CED7-C985-A0E6-42A35CF1B8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410725"/>
            <a:ext cx="4319587" cy="1466519"/>
          </a:xfrm>
          <a:prstGeom prst="rect">
            <a:avLst/>
          </a:prstGeom>
        </p:spPr>
        <p:txBody>
          <a:bodyPr lIns="90000"/>
          <a:lstStyle>
            <a:lvl1pPr>
              <a:defRPr sz="3200" b="1"/>
            </a:lvl1pPr>
          </a:lstStyle>
          <a:p>
            <a:r>
              <a:rPr lang="en-GB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3279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710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81" r:id="rId2"/>
    <p:sldLayoutId id="2147483676" r:id="rId3"/>
    <p:sldLayoutId id="2147483666" r:id="rId4"/>
    <p:sldLayoutId id="2147483648" r:id="rId5"/>
    <p:sldLayoutId id="2147483678" r:id="rId6"/>
  </p:sldLayoutIdLst>
  <p:hf sldNum="0" hdr="0" dt="0"/>
  <p:txStyles>
    <p:titleStyle>
      <a:lvl1pPr algn="l" defTabSz="457178" rtl="0" eaLnBrk="1" latinLnBrk="0" hangingPunct="1">
        <a:spcBef>
          <a:spcPct val="0"/>
        </a:spcBef>
        <a:buNone/>
        <a:defRPr sz="24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178" rtl="0" eaLnBrk="1" latinLnBrk="0" hangingPunct="1">
        <a:spcBef>
          <a:spcPct val="20000"/>
        </a:spcBef>
        <a:buClr>
          <a:schemeClr val="accent1"/>
        </a:buClr>
        <a:buFont typeface="Wingdings" charset="2"/>
        <a:buNone/>
        <a:defRPr sz="20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357170" indent="-173030" algn="l" defTabSz="457178" rtl="0" eaLnBrk="1" latinLnBrk="0" hangingPunct="1">
        <a:lnSpc>
          <a:spcPct val="140000"/>
        </a:lnSpc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42899" indent="-185729" algn="l" defTabSz="457178" rtl="0" eaLnBrk="1" latinLnBrk="0" hangingPunct="1">
        <a:lnSpc>
          <a:spcPct val="140000"/>
        </a:lnSpc>
        <a:spcBef>
          <a:spcPct val="20000"/>
        </a:spcBef>
        <a:buClr>
          <a:schemeClr val="accent1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8" algn="l" defTabSz="457178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7" indent="-228588" algn="l" defTabSz="457178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ung 8">
            <a:extLst>
              <a:ext uri="{FF2B5EF4-FFF2-40B4-BE49-F238E27FC236}">
                <a16:creationId xmlns:a16="http://schemas.microsoft.com/office/drawing/2014/main" id="{1B837E8E-4457-D2AB-D6B0-608976266261}"/>
              </a:ext>
            </a:extLst>
          </p:cNvPr>
          <p:cNvGrpSpPr/>
          <p:nvPr userDrawn="1"/>
        </p:nvGrpSpPr>
        <p:grpSpPr>
          <a:xfrm>
            <a:off x="5460570" y="4165522"/>
            <a:ext cx="3312315" cy="682710"/>
            <a:chOff x="4387365" y="565609"/>
            <a:chExt cx="4590705" cy="946204"/>
          </a:xfrm>
        </p:grpSpPr>
        <p:pic>
          <p:nvPicPr>
            <p:cNvPr id="9" name="Bild 6">
              <a:extLst>
                <a:ext uri="{FF2B5EF4-FFF2-40B4-BE49-F238E27FC236}">
                  <a16:creationId xmlns:a16="http://schemas.microsoft.com/office/drawing/2014/main" id="{8A9ECBCD-946B-75C2-6E9B-4CB1545C4CB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8079974" y="565609"/>
              <a:ext cx="898096" cy="898097"/>
            </a:xfrm>
            <a:prstGeom prst="rect">
              <a:avLst/>
            </a:prstGeom>
          </p:spPr>
        </p:pic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B2DCEC46-1268-F0A7-FA5A-D2B9B67DD103}"/>
                </a:ext>
              </a:extLst>
            </p:cNvPr>
            <p:cNvSpPr txBox="1"/>
            <p:nvPr/>
          </p:nvSpPr>
          <p:spPr>
            <a:xfrm>
              <a:off x="4387365" y="604904"/>
              <a:ext cx="3692610" cy="906909"/>
            </a:xfrm>
            <a:prstGeom prst="rect">
              <a:avLst/>
            </a:prstGeom>
            <a:noFill/>
          </p:spPr>
          <p:txBody>
            <a:bodyPr wrap="square" lIns="0" tIns="0" rIns="216000" bIns="0" rtlCol="0" anchor="b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00000"/>
                </a:lnSpc>
              </a:pPr>
              <a:r>
                <a:rPr lang="en-GB" sz="1600" b="1" noProof="0" dirty="0"/>
                <a:t>New Apostolic Church</a:t>
              </a:r>
            </a:p>
            <a:p>
              <a:pPr algn="r">
                <a:lnSpc>
                  <a:spcPct val="100000"/>
                </a:lnSpc>
              </a:pPr>
              <a:r>
                <a:rPr lang="en-GB" sz="1600" noProof="0" dirty="0"/>
                <a:t>Name of congregation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9662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2" r:id="rId2"/>
    <p:sldLayoutId id="2147483677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48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360000" indent="-171450" algn="l" defTabSz="4572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71450" algn="l" defTabSz="6858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71450" algn="l" defTabSz="6858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71450" algn="l" defTabSz="6858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4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311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sv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Relationship Id="rId14" Type="http://schemas.openxmlformats.org/officeDocument/2006/relationships/image" Target="../media/image20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17C536-0BA9-EED3-740E-D3BC3A8D1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Welcome to Lexington Congregation</a:t>
            </a:r>
          </a:p>
        </p:txBody>
      </p:sp>
      <p:pic>
        <p:nvPicPr>
          <p:cNvPr id="7" name="Bildplatzhalter 6" descr="Ein Bild, das Architektur, Reihe, Symmetrie, Gebäude enthält.&#10;&#10;KI-generierte Inhalte können fehlerhaft sein.">
            <a:extLst>
              <a:ext uri="{FF2B5EF4-FFF2-40B4-BE49-F238E27FC236}">
                <a16:creationId xmlns:a16="http://schemas.microsoft.com/office/drawing/2014/main" id="{6854330E-8F74-ABA6-466D-F61C971D367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72" r="22072"/>
          <a:stretch/>
        </p:blipFill>
        <p:spPr/>
      </p:pic>
    </p:spTree>
    <p:extLst>
      <p:ext uri="{BB962C8B-B14F-4D97-AF65-F5344CB8AC3E}">
        <p14:creationId xmlns:p14="http://schemas.microsoft.com/office/powerpoint/2010/main" val="834887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platzhalter 3" descr="Ein Bild, das Gebäude, draußen, Baum, Gras enthält.&#10;&#10;KI-generierte Inhalte können fehlerhaft sein.">
            <a:extLst>
              <a:ext uri="{FF2B5EF4-FFF2-40B4-BE49-F238E27FC236}">
                <a16:creationId xmlns:a16="http://schemas.microsoft.com/office/drawing/2014/main" id="{E5894FAA-D87D-69E4-2F4C-1CBB11863FC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9" b="27963"/>
          <a:stretch>
            <a:fillRect/>
          </a:stretch>
        </p:blipFill>
        <p:spPr>
          <a:xfrm>
            <a:off x="0" y="0"/>
            <a:ext cx="9144000" cy="3839269"/>
          </a:xfrm>
        </p:spPr>
      </p:pic>
    </p:spTree>
    <p:extLst>
      <p:ext uri="{BB962C8B-B14F-4D97-AF65-F5344CB8AC3E}">
        <p14:creationId xmlns:p14="http://schemas.microsoft.com/office/powerpoint/2010/main" val="1023184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 descr="Ein Bild, das Backwaren, Snack, Konditorware, Essen enthält.&#10;&#10;KI-generierte Inhalte können fehlerhaft sein.">
            <a:extLst>
              <a:ext uri="{FF2B5EF4-FFF2-40B4-BE49-F238E27FC236}">
                <a16:creationId xmlns:a16="http://schemas.microsoft.com/office/drawing/2014/main" id="{94964C6C-A309-F90E-B4BB-09FD4CBEB07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23" r="22023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E20C3EBD-4AF5-72FE-7EF8-8EE5E77A1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Seniors’ outing to the lake for tea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E9FD853-E366-E899-8722-0AA91C66B4C5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r>
              <a:rPr lang="en-GB" noProof="0" dirty="0"/>
              <a:t>Departure at XY. Further information  Lorem ipsum </a:t>
            </a:r>
            <a:r>
              <a:rPr lang="en-GB" noProof="0" dirty="0" err="1"/>
              <a:t>dolor</a:t>
            </a:r>
            <a:r>
              <a:rPr lang="en-GB" noProof="0" dirty="0"/>
              <a:t> sit </a:t>
            </a:r>
            <a:r>
              <a:rPr lang="en-GB" noProof="0" dirty="0" err="1"/>
              <a:t>amet</a:t>
            </a:r>
            <a:r>
              <a:rPr lang="en-GB" noProof="0" dirty="0"/>
              <a:t>, </a:t>
            </a:r>
            <a:r>
              <a:rPr lang="en-GB" noProof="0" dirty="0" err="1"/>
              <a:t>consectetur</a:t>
            </a:r>
            <a:r>
              <a:rPr lang="en-GB" noProof="0" dirty="0"/>
              <a:t> </a:t>
            </a:r>
            <a:r>
              <a:rPr lang="en-GB" noProof="0" dirty="0" err="1"/>
              <a:t>adipiscing</a:t>
            </a:r>
            <a:r>
              <a:rPr lang="en-GB" noProof="0" dirty="0"/>
              <a:t> </a:t>
            </a:r>
            <a:r>
              <a:rPr lang="en-GB" noProof="0" dirty="0" err="1"/>
              <a:t>elit</a:t>
            </a:r>
            <a:r>
              <a:rPr lang="en-GB" noProof="0" dirty="0"/>
              <a:t>, </a:t>
            </a:r>
            <a:r>
              <a:rPr lang="en-GB" noProof="0" dirty="0" err="1"/>
              <a:t>sed</a:t>
            </a:r>
            <a:r>
              <a:rPr lang="en-GB" noProof="0" dirty="0"/>
              <a:t> do </a:t>
            </a:r>
            <a:r>
              <a:rPr lang="en-GB" noProof="0" dirty="0" err="1"/>
              <a:t>eiusmod</a:t>
            </a:r>
            <a:r>
              <a:rPr lang="en-GB" noProof="0" dirty="0"/>
              <a:t> </a:t>
            </a:r>
            <a:r>
              <a:rPr lang="en-GB" noProof="0" dirty="0" err="1"/>
              <a:t>tempor</a:t>
            </a:r>
            <a:r>
              <a:rPr lang="en-GB" noProof="0" dirty="0"/>
              <a:t> </a:t>
            </a:r>
            <a:r>
              <a:rPr lang="en-GB" noProof="0" dirty="0" err="1"/>
              <a:t>incididunt</a:t>
            </a:r>
            <a:r>
              <a:rPr lang="en-GB" noProof="0" dirty="0"/>
              <a:t> </a:t>
            </a:r>
            <a:r>
              <a:rPr lang="en-GB" noProof="0" dirty="0" err="1"/>
              <a:t>ut</a:t>
            </a:r>
            <a:r>
              <a:rPr lang="en-GB" noProof="0" dirty="0"/>
              <a:t> labore et dolore magna </a:t>
            </a:r>
            <a:r>
              <a:rPr lang="en-GB" noProof="0" dirty="0" err="1"/>
              <a:t>aliqua</a:t>
            </a:r>
            <a:r>
              <a:rPr lang="en-GB" noProof="0" dirty="0"/>
              <a:t>. Ut </a:t>
            </a:r>
            <a:r>
              <a:rPr lang="en-GB" noProof="0" dirty="0" err="1"/>
              <a:t>enim</a:t>
            </a:r>
            <a:r>
              <a:rPr lang="en-GB" noProof="0" dirty="0"/>
              <a:t> ad minim </a:t>
            </a:r>
            <a:r>
              <a:rPr lang="en-GB" noProof="0" dirty="0" err="1"/>
              <a:t>veniam</a:t>
            </a:r>
            <a:r>
              <a:rPr lang="en-GB" noProof="0" dirty="0"/>
              <a:t>, </a:t>
            </a:r>
            <a:r>
              <a:rPr lang="en-GB" noProof="0" dirty="0" err="1"/>
              <a:t>quis</a:t>
            </a:r>
            <a:r>
              <a:rPr lang="en-GB" noProof="0" dirty="0"/>
              <a:t> </a:t>
            </a:r>
            <a:r>
              <a:rPr lang="en-GB" noProof="0" dirty="0" err="1"/>
              <a:t>nostrud</a:t>
            </a:r>
            <a:r>
              <a:rPr lang="en-GB" noProof="0" dirty="0"/>
              <a:t> exercitation </a:t>
            </a:r>
            <a:r>
              <a:rPr lang="en-GB" noProof="0" dirty="0" err="1"/>
              <a:t>ullamco</a:t>
            </a:r>
            <a:r>
              <a:rPr lang="en-GB" noProof="0" dirty="0"/>
              <a:t> </a:t>
            </a:r>
            <a:r>
              <a:rPr lang="en-GB" noProof="0" dirty="0" err="1"/>
              <a:t>laboris</a:t>
            </a:r>
            <a:r>
              <a:rPr lang="en-GB" noProof="0" dirty="0"/>
              <a:t> nisi </a:t>
            </a:r>
            <a:r>
              <a:rPr lang="en-GB" noProof="0" dirty="0" err="1"/>
              <a:t>ut</a:t>
            </a:r>
            <a:r>
              <a:rPr lang="en-GB" noProof="0" dirty="0"/>
              <a:t> </a:t>
            </a:r>
            <a:r>
              <a:rPr lang="en-GB" noProof="0" dirty="0" err="1"/>
              <a:t>aliquip</a:t>
            </a:r>
            <a:r>
              <a:rPr lang="en-GB" noProof="0" dirty="0"/>
              <a:t> ex </a:t>
            </a:r>
            <a:r>
              <a:rPr lang="en-GB" noProof="0" dirty="0" err="1"/>
              <a:t>ea</a:t>
            </a:r>
            <a:r>
              <a:rPr lang="en-GB" noProof="0" dirty="0"/>
              <a:t> </a:t>
            </a:r>
            <a:r>
              <a:rPr lang="en-GB" noProof="0" dirty="0" err="1"/>
              <a:t>commodo</a:t>
            </a:r>
            <a:r>
              <a:rPr lang="en-GB" noProof="0" dirty="0"/>
              <a:t> </a:t>
            </a:r>
            <a:r>
              <a:rPr lang="en-GB" noProof="0" dirty="0" err="1"/>
              <a:t>consequat</a:t>
            </a:r>
            <a:r>
              <a:rPr lang="en-GB" noProof="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188709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F8FA2D2-372C-8A63-CA85-93801D8D1E4B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r>
              <a:rPr lang="en-GB" noProof="0" dirty="0"/>
              <a:t>Further information and registration Lorem ipsum </a:t>
            </a:r>
            <a:r>
              <a:rPr lang="en-GB" noProof="0" dirty="0" err="1"/>
              <a:t>dolor</a:t>
            </a:r>
            <a:r>
              <a:rPr lang="en-GB" noProof="0" dirty="0"/>
              <a:t> sit </a:t>
            </a:r>
            <a:r>
              <a:rPr lang="en-GB" noProof="0" dirty="0" err="1"/>
              <a:t>amet</a:t>
            </a:r>
            <a:r>
              <a:rPr lang="en-GB" noProof="0" dirty="0"/>
              <a:t>, </a:t>
            </a:r>
            <a:r>
              <a:rPr lang="en-GB" noProof="0" dirty="0" err="1"/>
              <a:t>consectetur</a:t>
            </a:r>
            <a:r>
              <a:rPr lang="en-GB" noProof="0" dirty="0"/>
              <a:t> </a:t>
            </a:r>
            <a:r>
              <a:rPr lang="en-GB" noProof="0" dirty="0" err="1"/>
              <a:t>adipiscing</a:t>
            </a:r>
            <a:r>
              <a:rPr lang="en-GB" noProof="0" dirty="0"/>
              <a:t> </a:t>
            </a:r>
            <a:r>
              <a:rPr lang="en-GB" noProof="0" dirty="0" err="1"/>
              <a:t>elit</a:t>
            </a:r>
            <a:r>
              <a:rPr lang="en-GB" noProof="0" dirty="0"/>
              <a:t>, </a:t>
            </a:r>
            <a:r>
              <a:rPr lang="en-GB" noProof="0" dirty="0" err="1"/>
              <a:t>sed</a:t>
            </a:r>
            <a:r>
              <a:rPr lang="en-GB" noProof="0" dirty="0"/>
              <a:t> do </a:t>
            </a:r>
            <a:r>
              <a:rPr lang="en-GB" noProof="0" dirty="0" err="1"/>
              <a:t>eiusmod</a:t>
            </a:r>
            <a:r>
              <a:rPr lang="en-GB" noProof="0" dirty="0"/>
              <a:t> </a:t>
            </a:r>
            <a:r>
              <a:rPr lang="en-GB" noProof="0" dirty="0" err="1"/>
              <a:t>tempor</a:t>
            </a:r>
            <a:r>
              <a:rPr lang="en-GB" noProof="0" dirty="0"/>
              <a:t> </a:t>
            </a:r>
            <a:r>
              <a:rPr lang="en-GB" noProof="0" dirty="0" err="1"/>
              <a:t>incididunt</a:t>
            </a:r>
            <a:r>
              <a:rPr lang="en-GB" noProof="0" dirty="0"/>
              <a:t> </a:t>
            </a:r>
            <a:r>
              <a:rPr lang="en-GB" noProof="0" dirty="0" err="1"/>
              <a:t>ut</a:t>
            </a:r>
            <a:r>
              <a:rPr lang="en-GB" noProof="0" dirty="0"/>
              <a:t> labore et dolore magna </a:t>
            </a:r>
            <a:r>
              <a:rPr lang="en-GB" noProof="0" dirty="0" err="1"/>
              <a:t>aliqua</a:t>
            </a:r>
            <a:r>
              <a:rPr lang="en-GB" noProof="0" dirty="0"/>
              <a:t>.</a:t>
            </a:r>
          </a:p>
        </p:txBody>
      </p:sp>
      <p:pic>
        <p:nvPicPr>
          <p:cNvPr id="6" name="Bildplatzhalter 5" descr="Ein Bild, das Blütenblatt, Tulpe, Pflanze, Blume enthält.&#10;&#10;KI-generierte Inhalte können fehlerhaft sein.">
            <a:extLst>
              <a:ext uri="{FF2B5EF4-FFF2-40B4-BE49-F238E27FC236}">
                <a16:creationId xmlns:a16="http://schemas.microsoft.com/office/drawing/2014/main" id="{CFB49E3B-1778-FF9F-E037-C787FD8A014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3" r="10323"/>
          <a:stretch>
            <a:fillRect/>
          </a:stretch>
        </p:blipFill>
        <p:spPr>
          <a:xfrm rot="5400000">
            <a:off x="-411163" y="411163"/>
            <a:ext cx="5143501" cy="4321175"/>
          </a:xfr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67623C0-2348-FC74-A6D3-AC532556D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Invitation to our</a:t>
            </a:r>
            <a:br>
              <a:rPr lang="en-GB" noProof="0" dirty="0"/>
            </a:br>
            <a:r>
              <a:rPr lang="en-GB" noProof="0" dirty="0"/>
              <a:t>spring festival</a:t>
            </a:r>
          </a:p>
        </p:txBody>
      </p:sp>
    </p:spTree>
    <p:extLst>
      <p:ext uri="{BB962C8B-B14F-4D97-AF65-F5344CB8AC3E}">
        <p14:creationId xmlns:p14="http://schemas.microsoft.com/office/powerpoint/2010/main" val="896881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platzhalter 4" descr="Ein Bild, das Pflanze, Blume, Blütenblatt, draußen enthält.&#10;&#10;KI-generierte Inhalte können fehlerhaft sein.">
            <a:extLst>
              <a:ext uri="{FF2B5EF4-FFF2-40B4-BE49-F238E27FC236}">
                <a16:creationId xmlns:a16="http://schemas.microsoft.com/office/drawing/2014/main" id="{67C4057B-0F61-FC52-FA71-877F9E97DE8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16" b="18516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09C202C9-7755-E9EF-C669-876FD688A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Come and celebrate our spring festival!</a:t>
            </a:r>
            <a:br>
              <a:rPr lang="en-GB" noProof="0" dirty="0"/>
            </a:br>
            <a:r>
              <a:rPr lang="en-GB" noProof="0" dirty="0"/>
              <a:t>Date and time</a:t>
            </a:r>
          </a:p>
        </p:txBody>
      </p:sp>
    </p:spTree>
    <p:extLst>
      <p:ext uri="{BB962C8B-B14F-4D97-AF65-F5344CB8AC3E}">
        <p14:creationId xmlns:p14="http://schemas.microsoft.com/office/powerpoint/2010/main" val="2832557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F4798AC5-206B-13B3-2CF9-8202FDDCC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Our next divine services </a:t>
            </a:r>
          </a:p>
        </p:txBody>
      </p:sp>
      <p:graphicFrame>
        <p:nvGraphicFramePr>
          <p:cNvPr id="2" name="Inhaltsplatzhalter 1">
            <a:extLst>
              <a:ext uri="{FF2B5EF4-FFF2-40B4-BE49-F238E27FC236}">
                <a16:creationId xmlns:a16="http://schemas.microsoft.com/office/drawing/2014/main" id="{50EF0ABF-7E41-00DF-E45A-41A5E7F8F2B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2848880"/>
              </p:ext>
            </p:extLst>
          </p:nvPr>
        </p:nvGraphicFramePr>
        <p:xfrm>
          <a:off x="355600" y="1090613"/>
          <a:ext cx="8432800" cy="3982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7346">
                  <a:extLst>
                    <a:ext uri="{9D8B030D-6E8A-4147-A177-3AD203B41FA5}">
                      <a16:colId xmlns:a16="http://schemas.microsoft.com/office/drawing/2014/main" val="1831147346"/>
                    </a:ext>
                  </a:extLst>
                </a:gridCol>
                <a:gridCol w="1873405">
                  <a:extLst>
                    <a:ext uri="{9D8B030D-6E8A-4147-A177-3AD203B41FA5}">
                      <a16:colId xmlns:a16="http://schemas.microsoft.com/office/drawing/2014/main" val="3019178715"/>
                    </a:ext>
                  </a:extLst>
                </a:gridCol>
                <a:gridCol w="3553522">
                  <a:extLst>
                    <a:ext uri="{9D8B030D-6E8A-4147-A177-3AD203B41FA5}">
                      <a16:colId xmlns:a16="http://schemas.microsoft.com/office/drawing/2014/main" val="1740543481"/>
                    </a:ext>
                  </a:extLst>
                </a:gridCol>
                <a:gridCol w="1718527">
                  <a:extLst>
                    <a:ext uri="{9D8B030D-6E8A-4147-A177-3AD203B41FA5}">
                      <a16:colId xmlns:a16="http://schemas.microsoft.com/office/drawing/2014/main" val="17500790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300" noProof="0" dirty="0"/>
                        <a:t>Month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noProof="0" dirty="0"/>
                        <a:t>Officiant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noProof="0" dirty="0"/>
                        <a:t>Bible text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noProof="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1826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300" noProof="0" dirty="0">
                          <a:solidFill>
                            <a:schemeClr val="bg1"/>
                          </a:solidFill>
                        </a:rPr>
                        <a:t>Sunday</a:t>
                      </a:r>
                    </a:p>
                    <a:p>
                      <a:r>
                        <a:rPr lang="en-GB" sz="1300" noProof="0" dirty="0">
                          <a:solidFill>
                            <a:schemeClr val="bg1"/>
                          </a:solidFill>
                        </a:rPr>
                        <a:t>Date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300" noProof="0" dirty="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noProof="0" dirty="0"/>
                        <a:t>Bible text / theme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noProof="0" dirty="0"/>
                        <a:t>Act of blessing</a:t>
                      </a:r>
                    </a:p>
                    <a:p>
                      <a:r>
                        <a:rPr lang="en-GB" sz="1300" noProof="0" dirty="0"/>
                        <a:t>Children’s service </a:t>
                      </a:r>
                      <a:br>
                        <a:rPr lang="en-GB" sz="1300" noProof="0" dirty="0"/>
                      </a:br>
                      <a:r>
                        <a:rPr lang="en-GB" sz="1300" noProof="0" dirty="0"/>
                        <a:t>in XY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90265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300" noProof="0" dirty="0">
                          <a:solidFill>
                            <a:schemeClr val="bg1"/>
                          </a:solidFill>
                        </a:rPr>
                        <a:t>Wednesday</a:t>
                      </a:r>
                    </a:p>
                    <a:p>
                      <a:r>
                        <a:rPr lang="en-GB" sz="1300" noProof="0" dirty="0">
                          <a:solidFill>
                            <a:schemeClr val="bg1"/>
                          </a:solidFill>
                        </a:rPr>
                        <a:t>Date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300" noProof="0" dirty="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44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300" noProof="0" dirty="0">
                          <a:solidFill>
                            <a:schemeClr val="bg1"/>
                          </a:solidFill>
                        </a:rPr>
                        <a:t>Sunday</a:t>
                      </a:r>
                    </a:p>
                    <a:p>
                      <a:r>
                        <a:rPr lang="en-GB" sz="1300" noProof="0" dirty="0">
                          <a:solidFill>
                            <a:schemeClr val="bg1"/>
                          </a:solidFill>
                        </a:rPr>
                        <a:t>Date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875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300" noProof="0" dirty="0">
                          <a:solidFill>
                            <a:schemeClr val="bg1"/>
                          </a:solidFill>
                        </a:rPr>
                        <a:t>Wednesday</a:t>
                      </a:r>
                    </a:p>
                    <a:p>
                      <a:r>
                        <a:rPr lang="en-GB" sz="1300" noProof="0" dirty="0">
                          <a:solidFill>
                            <a:schemeClr val="bg1"/>
                          </a:solidFill>
                        </a:rPr>
                        <a:t>Date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6443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300" noProof="0" dirty="0">
                          <a:solidFill>
                            <a:schemeClr val="bg1"/>
                          </a:solidFill>
                        </a:rPr>
                        <a:t>Sunday</a:t>
                      </a:r>
                    </a:p>
                    <a:p>
                      <a:r>
                        <a:rPr lang="en-GB" sz="1300" noProof="0" dirty="0">
                          <a:solidFill>
                            <a:schemeClr val="bg1"/>
                          </a:solidFill>
                        </a:rPr>
                        <a:t>Date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305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300" noProof="0" dirty="0">
                          <a:solidFill>
                            <a:schemeClr val="bg1"/>
                          </a:solidFill>
                        </a:rPr>
                        <a:t>Wednesday</a:t>
                      </a:r>
                    </a:p>
                    <a:p>
                      <a:r>
                        <a:rPr lang="en-GB" sz="1300" noProof="0" dirty="0">
                          <a:solidFill>
                            <a:schemeClr val="bg1"/>
                          </a:solidFill>
                        </a:rPr>
                        <a:t>Date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6335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300" noProof="0" dirty="0">
                          <a:solidFill>
                            <a:schemeClr val="bg1"/>
                          </a:solidFill>
                        </a:rPr>
                        <a:t>Sunday</a:t>
                      </a:r>
                    </a:p>
                    <a:p>
                      <a:r>
                        <a:rPr lang="en-GB" sz="1300" noProof="0" dirty="0">
                          <a:solidFill>
                            <a:schemeClr val="bg1"/>
                          </a:solidFill>
                        </a:rPr>
                        <a:t>Date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3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4323867"/>
                  </a:ext>
                </a:extLst>
              </a:tr>
            </a:tbl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86E9A072-7A42-8CFB-6A11-FA7484B41B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17111" y="105162"/>
            <a:ext cx="1970902" cy="98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856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5067844C-6B33-3415-27CE-AC13C2A2FFA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1051533"/>
              </p:ext>
            </p:extLst>
          </p:nvPr>
        </p:nvGraphicFramePr>
        <p:xfrm>
          <a:off x="355600" y="1090613"/>
          <a:ext cx="8432800" cy="351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4254">
                  <a:extLst>
                    <a:ext uri="{9D8B030D-6E8A-4147-A177-3AD203B41FA5}">
                      <a16:colId xmlns:a16="http://schemas.microsoft.com/office/drawing/2014/main" val="1534057678"/>
                    </a:ext>
                  </a:extLst>
                </a:gridCol>
                <a:gridCol w="7078546">
                  <a:extLst>
                    <a:ext uri="{9D8B030D-6E8A-4147-A177-3AD203B41FA5}">
                      <a16:colId xmlns:a16="http://schemas.microsoft.com/office/drawing/2014/main" val="40372693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300" noProof="0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noProof="0" dirty="0"/>
                        <a:t>Activity / event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9355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300" b="0" noProof="0" dirty="0">
                          <a:solidFill>
                            <a:schemeClr val="bg1"/>
                          </a:solidFill>
                        </a:rPr>
                        <a:t>12.06.2025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300" noProof="0" dirty="0"/>
                        <a:t>Seniors’ outing to XY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8410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0" noProof="0" dirty="0">
                          <a:solidFill>
                            <a:schemeClr val="bg1"/>
                          </a:solidFill>
                        </a:rPr>
                        <a:t>13.09.2025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300" noProof="0" dirty="0"/>
                        <a:t>Church social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296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0" noProof="0" dirty="0">
                          <a:solidFill>
                            <a:schemeClr val="bg1"/>
                          </a:solidFill>
                        </a:rPr>
                        <a:t>14.09.2025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300" noProof="0" dirty="0"/>
                        <a:t>Fun day for children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910657"/>
                  </a:ext>
                </a:extLst>
              </a:tr>
              <a:tr h="387947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0" noProof="0" dirty="0">
                          <a:solidFill>
                            <a:schemeClr val="bg1"/>
                          </a:solidFill>
                        </a:rPr>
                        <a:t>22.10.2025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300" noProof="0" dirty="0"/>
                        <a:t>Name of the event</a:t>
                      </a:r>
                    </a:p>
                    <a:p>
                      <a:r>
                        <a:rPr lang="en-GB" sz="1300" noProof="0" dirty="0"/>
                        <a:t>Location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6142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0" noProof="0" dirty="0">
                          <a:solidFill>
                            <a:schemeClr val="bg1"/>
                          </a:solidFill>
                        </a:rPr>
                        <a:t>XX.XX.2025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300" noProof="0" dirty="0"/>
                        <a:t>Name of the event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38529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0" noProof="0" dirty="0">
                          <a:solidFill>
                            <a:schemeClr val="bg1"/>
                          </a:solidFill>
                        </a:rPr>
                        <a:t>XX.XX.2025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300" noProof="0" dirty="0"/>
                        <a:t>Name of the event</a:t>
                      </a:r>
                    </a:p>
                    <a:p>
                      <a:r>
                        <a:rPr lang="en-GB" sz="1300" noProof="0" dirty="0"/>
                        <a:t>Location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7087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0" noProof="0" dirty="0">
                          <a:solidFill>
                            <a:schemeClr val="bg1"/>
                          </a:solidFill>
                        </a:rPr>
                        <a:t>XX.XX.2025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300" noProof="0" dirty="0"/>
                        <a:t>Name of the event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noProof="0" dirty="0"/>
                        <a:t>Location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noProof="0" dirty="0"/>
                        <a:t>Further information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0322029"/>
                  </a:ext>
                </a:extLst>
              </a:tr>
            </a:tbl>
          </a:graphicData>
        </a:graphic>
      </p:graphicFrame>
      <p:sp>
        <p:nvSpPr>
          <p:cNvPr id="3" name="Titel 2">
            <a:extLst>
              <a:ext uri="{FF2B5EF4-FFF2-40B4-BE49-F238E27FC236}">
                <a16:creationId xmlns:a16="http://schemas.microsoft.com/office/drawing/2014/main" id="{D673F7B6-D67E-6DCA-808F-C5AE0F93F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Church activities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5937E440-72B5-7F1D-C6CC-6638652B9A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07655" y="587357"/>
            <a:ext cx="512646" cy="51264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5EDD42A-717B-CE30-666B-FBF62EC08B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85233" y="370451"/>
            <a:ext cx="729553" cy="72955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BCC31876-FDCF-DE6F-35B3-34F6441222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40993" y="434843"/>
            <a:ext cx="689277" cy="689277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770ED988-797B-4535-3A9F-ECD7F4FD0BB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257171" y="468350"/>
            <a:ext cx="631653" cy="631653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2B931842-195E-D084-56D3-A41A4E1E135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450962" y="517830"/>
            <a:ext cx="631653" cy="631653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A1A27F78-0B0B-D7F0-440A-5968A5D617D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141777" y="689927"/>
            <a:ext cx="426063" cy="42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60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6234669"/>
      </p:ext>
    </p:extLst>
  </p:cSld>
  <p:clrMapOvr>
    <a:masterClrMapping/>
  </p:clrMapOvr>
</p:sld>
</file>

<file path=ppt/theme/theme1.xml><?xml version="1.0" encoding="utf-8"?>
<a:theme xmlns:a="http://schemas.openxmlformats.org/drawingml/2006/main" name="Info Screen without Logo 16:9">
  <a:themeElements>
    <a:clrScheme name="NAK">
      <a:dk1>
        <a:srgbClr val="000000"/>
      </a:dk1>
      <a:lt1>
        <a:sysClr val="window" lastClr="FFFFFF"/>
      </a:lt1>
      <a:dk2>
        <a:srgbClr val="0E2841"/>
      </a:dk2>
      <a:lt2>
        <a:srgbClr val="FFFFFF"/>
      </a:lt2>
      <a:accent1>
        <a:srgbClr val="2786CF"/>
      </a:accent1>
      <a:accent2>
        <a:srgbClr val="529DD9"/>
      </a:accent2>
      <a:accent3>
        <a:srgbClr val="7DB6E2"/>
      </a:accent3>
      <a:accent4>
        <a:srgbClr val="A8CEEB"/>
      </a:accent4>
      <a:accent5>
        <a:srgbClr val="EF8300"/>
      </a:accent5>
      <a:accent6>
        <a:srgbClr val="F7B671"/>
      </a:accent6>
      <a:hlink>
        <a:srgbClr val="2786CF"/>
      </a:hlink>
      <a:folHlink>
        <a:srgbClr val="EF8300"/>
      </a:folHlink>
    </a:clrScheme>
    <a:fontScheme name="NA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2200" dirty="0">
            <a:latin typeface="Arial"/>
            <a:cs typeface="Aria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-Master-NAK_16zu9_2025-06-24.potx" id="{1EBBE569-69A3-4823-84DE-BF6D3338784E}" vid="{35AAA564-42C8-42D5-BF6A-BB7482777F66}"/>
    </a:ext>
  </a:extLst>
</a:theme>
</file>

<file path=ppt/theme/theme2.xml><?xml version="1.0" encoding="utf-8"?>
<a:theme xmlns:a="http://schemas.openxmlformats.org/drawingml/2006/main" name="Info Screen with Logo 16:9">
  <a:themeElements>
    <a:clrScheme name="NAKI">
      <a:dk1>
        <a:srgbClr val="000000"/>
      </a:dk1>
      <a:lt1>
        <a:srgbClr val="FFFFFF"/>
      </a:lt1>
      <a:dk2>
        <a:srgbClr val="323232"/>
      </a:dk2>
      <a:lt2>
        <a:srgbClr val="FFFFFF"/>
      </a:lt2>
      <a:accent1>
        <a:srgbClr val="2786CF"/>
      </a:accent1>
      <a:accent2>
        <a:srgbClr val="529DD9"/>
      </a:accent2>
      <a:accent3>
        <a:srgbClr val="7DB6E2"/>
      </a:accent3>
      <a:accent4>
        <a:srgbClr val="A8CEEB"/>
      </a:accent4>
      <a:accent5>
        <a:srgbClr val="EF8300"/>
      </a:accent5>
      <a:accent6>
        <a:srgbClr val="F7B671"/>
      </a:accent6>
      <a:hlink>
        <a:srgbClr val="2786CF"/>
      </a:hlink>
      <a:folHlink>
        <a:srgbClr val="EF8300"/>
      </a:folHlink>
    </a:clrScheme>
    <a:fontScheme name="NAK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-Master-NAK_16zu9_2025-06-24.potx" id="{1EBBE569-69A3-4823-84DE-BF6D3338784E}" vid="{D938ACB5-340C-4C7F-A9E1-274AA2206035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203</Words>
  <Application>Microsoft Office PowerPoint</Application>
  <PresentationFormat>Bildschirmpräsentation (16:9)</PresentationFormat>
  <Paragraphs>58</Paragraphs>
  <Slides>8</Slides>
  <Notes>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8</vt:i4>
      </vt:variant>
    </vt:vector>
  </HeadingPairs>
  <TitlesOfParts>
    <vt:vector size="13" baseType="lpstr">
      <vt:lpstr>Aptos</vt:lpstr>
      <vt:lpstr>Arial</vt:lpstr>
      <vt:lpstr>Wingdings</vt:lpstr>
      <vt:lpstr>Info Screen without Logo 16:9</vt:lpstr>
      <vt:lpstr>Info Screen with Logo 16:9</vt:lpstr>
      <vt:lpstr>Welcome to Lexington Congregation</vt:lpstr>
      <vt:lpstr>PowerPoint-Präsentation</vt:lpstr>
      <vt:lpstr>Seniors’ outing to the lake for tea</vt:lpstr>
      <vt:lpstr>Invitation to our spring festival</vt:lpstr>
      <vt:lpstr>Come and celebrate our spring festival! Date and time</vt:lpstr>
      <vt:lpstr>Our next divine services </vt:lpstr>
      <vt:lpstr>Church activities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Siegfried Jeannette</dc:creator>
  <cp:lastModifiedBy>Siegfried Jeannette</cp:lastModifiedBy>
  <cp:revision>76</cp:revision>
  <dcterms:created xsi:type="dcterms:W3CDTF">2025-06-05T09:30:20Z</dcterms:created>
  <dcterms:modified xsi:type="dcterms:W3CDTF">2025-08-29T08:34:07Z</dcterms:modified>
</cp:coreProperties>
</file>